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heme/themeOverride2.xml" ContentType="application/vnd.openxmlformats-officedocument.themeOverr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heme/themeOverride3.xml" ContentType="application/vnd.openxmlformats-officedocument.themeOverr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61" r:id="rId3"/>
    <p:sldId id="257" r:id="rId4"/>
    <p:sldId id="269" r:id="rId5"/>
    <p:sldId id="263" r:id="rId6"/>
    <p:sldId id="264" r:id="rId7"/>
    <p:sldId id="262" r:id="rId8"/>
    <p:sldId id="273" r:id="rId9"/>
    <p:sldId id="265" r:id="rId10"/>
    <p:sldId id="266" r:id="rId11"/>
    <p:sldId id="271" r:id="rId12"/>
    <p:sldId id="274" r:id="rId13"/>
    <p:sldId id="270" r:id="rId14"/>
    <p:sldId id="267" r:id="rId15"/>
    <p:sldId id="260" r:id="rId16"/>
    <p:sldId id="275"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0231C"/>
    <a:srgbClr val="F4F4F4"/>
    <a:srgbClr val="EAEAEA"/>
    <a:srgbClr val="CED6D9"/>
    <a:srgbClr val="232323"/>
    <a:srgbClr val="F1582C"/>
    <a:srgbClr val="2CC2F5"/>
    <a:srgbClr val="F1144B"/>
    <a:srgbClr val="1CDD9F"/>
    <a:srgbClr val="1449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p:cViewPr>
        <p:scale>
          <a:sx n="100" d="100"/>
          <a:sy n="100" d="100"/>
        </p:scale>
        <p:origin x="48" y="38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BBE6FB-4983-42F5-B216-1A2ADEE7DF7A}" type="datetimeFigureOut">
              <a:rPr lang="zh-CN" altLang="en-US" smtClean="0"/>
              <a:t>2022/4/14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35503-9D21-443F-BC18-5459550EB72F}" type="slidenum">
              <a:rPr lang="zh-CN" altLang="en-US" smtClean="0"/>
              <a:t>‹#›</a:t>
            </a:fld>
            <a:endParaRPr lang="zh-CN" altLang="en-US"/>
          </a:p>
        </p:txBody>
      </p:sp>
    </p:spTree>
    <p:extLst>
      <p:ext uri="{BB962C8B-B14F-4D97-AF65-F5344CB8AC3E}">
        <p14:creationId xmlns:p14="http://schemas.microsoft.com/office/powerpoint/2010/main" val="385461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a:t>
            </a:fld>
            <a:endParaRPr lang="zh-CN" altLang="en-US"/>
          </a:p>
        </p:txBody>
      </p:sp>
    </p:spTree>
    <p:extLst>
      <p:ext uri="{BB962C8B-B14F-4D97-AF65-F5344CB8AC3E}">
        <p14:creationId xmlns:p14="http://schemas.microsoft.com/office/powerpoint/2010/main" val="15906308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10</a:t>
            </a:fld>
            <a:endParaRPr lang="zh-CN" altLang="en-US"/>
          </a:p>
        </p:txBody>
      </p:sp>
    </p:spTree>
    <p:extLst>
      <p:ext uri="{BB962C8B-B14F-4D97-AF65-F5344CB8AC3E}">
        <p14:creationId xmlns:p14="http://schemas.microsoft.com/office/powerpoint/2010/main" val="2753212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11</a:t>
            </a:fld>
            <a:endParaRPr lang="zh-CN" altLang="en-US"/>
          </a:p>
        </p:txBody>
      </p:sp>
    </p:spTree>
    <p:extLst>
      <p:ext uri="{BB962C8B-B14F-4D97-AF65-F5344CB8AC3E}">
        <p14:creationId xmlns:p14="http://schemas.microsoft.com/office/powerpoint/2010/main" val="1611123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12</a:t>
            </a:fld>
            <a:endParaRPr lang="zh-CN" altLang="en-US"/>
          </a:p>
        </p:txBody>
      </p:sp>
    </p:spTree>
    <p:extLst>
      <p:ext uri="{BB962C8B-B14F-4D97-AF65-F5344CB8AC3E}">
        <p14:creationId xmlns:p14="http://schemas.microsoft.com/office/powerpoint/2010/main" val="37969063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13</a:t>
            </a:fld>
            <a:endParaRPr lang="zh-CN" altLang="en-US"/>
          </a:p>
        </p:txBody>
      </p:sp>
    </p:spTree>
    <p:extLst>
      <p:ext uri="{BB962C8B-B14F-4D97-AF65-F5344CB8AC3E}">
        <p14:creationId xmlns:p14="http://schemas.microsoft.com/office/powerpoint/2010/main" val="2205615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14</a:t>
            </a:fld>
            <a:endParaRPr lang="zh-CN" altLang="en-US"/>
          </a:p>
        </p:txBody>
      </p:sp>
    </p:spTree>
    <p:extLst>
      <p:ext uri="{BB962C8B-B14F-4D97-AF65-F5344CB8AC3E}">
        <p14:creationId xmlns:p14="http://schemas.microsoft.com/office/powerpoint/2010/main" val="1835482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15</a:t>
            </a:fld>
            <a:endParaRPr lang="zh-CN" altLang="en-US"/>
          </a:p>
        </p:txBody>
      </p:sp>
    </p:spTree>
    <p:extLst>
      <p:ext uri="{BB962C8B-B14F-4D97-AF65-F5344CB8AC3E}">
        <p14:creationId xmlns:p14="http://schemas.microsoft.com/office/powerpoint/2010/main" val="40779507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16</a:t>
            </a:fld>
            <a:endParaRPr lang="zh-CN" altLang="en-US"/>
          </a:p>
        </p:txBody>
      </p:sp>
    </p:spTree>
    <p:extLst>
      <p:ext uri="{BB962C8B-B14F-4D97-AF65-F5344CB8AC3E}">
        <p14:creationId xmlns:p14="http://schemas.microsoft.com/office/powerpoint/2010/main" val="51543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2</a:t>
            </a:fld>
            <a:endParaRPr lang="zh-CN" altLang="en-US"/>
          </a:p>
        </p:txBody>
      </p:sp>
    </p:spTree>
    <p:extLst>
      <p:ext uri="{BB962C8B-B14F-4D97-AF65-F5344CB8AC3E}">
        <p14:creationId xmlns:p14="http://schemas.microsoft.com/office/powerpoint/2010/main" val="31721000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3</a:t>
            </a:fld>
            <a:endParaRPr lang="zh-CN" altLang="en-US"/>
          </a:p>
        </p:txBody>
      </p:sp>
    </p:spTree>
    <p:extLst>
      <p:ext uri="{BB962C8B-B14F-4D97-AF65-F5344CB8AC3E}">
        <p14:creationId xmlns:p14="http://schemas.microsoft.com/office/powerpoint/2010/main" val="1698371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4</a:t>
            </a:fld>
            <a:endParaRPr lang="zh-CN" altLang="en-US"/>
          </a:p>
        </p:txBody>
      </p:sp>
    </p:spTree>
    <p:extLst>
      <p:ext uri="{BB962C8B-B14F-4D97-AF65-F5344CB8AC3E}">
        <p14:creationId xmlns:p14="http://schemas.microsoft.com/office/powerpoint/2010/main" val="4124091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5</a:t>
            </a:fld>
            <a:endParaRPr lang="zh-CN" altLang="en-US"/>
          </a:p>
        </p:txBody>
      </p:sp>
    </p:spTree>
    <p:extLst>
      <p:ext uri="{BB962C8B-B14F-4D97-AF65-F5344CB8AC3E}">
        <p14:creationId xmlns:p14="http://schemas.microsoft.com/office/powerpoint/2010/main" val="1528892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6</a:t>
            </a:fld>
            <a:endParaRPr lang="zh-CN" altLang="en-US"/>
          </a:p>
        </p:txBody>
      </p:sp>
    </p:spTree>
    <p:extLst>
      <p:ext uri="{BB962C8B-B14F-4D97-AF65-F5344CB8AC3E}">
        <p14:creationId xmlns:p14="http://schemas.microsoft.com/office/powerpoint/2010/main" val="408816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7</a:t>
            </a:fld>
            <a:endParaRPr lang="zh-CN" altLang="en-US"/>
          </a:p>
        </p:txBody>
      </p:sp>
    </p:spTree>
    <p:extLst>
      <p:ext uri="{BB962C8B-B14F-4D97-AF65-F5344CB8AC3E}">
        <p14:creationId xmlns:p14="http://schemas.microsoft.com/office/powerpoint/2010/main" val="4009210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a:p>
        </p:txBody>
      </p:sp>
      <p:sp>
        <p:nvSpPr>
          <p:cNvPr id="4" name="灯片编号占位符 3"/>
          <p:cNvSpPr>
            <a:spLocks noGrp="1"/>
          </p:cNvSpPr>
          <p:nvPr>
            <p:ph type="sldNum" sz="quarter" idx="5"/>
          </p:nvPr>
        </p:nvSpPr>
        <p:spPr/>
        <p:txBody>
          <a:bodyPr/>
          <a:lstStyle/>
          <a:p>
            <a:fld id="{2B735503-9D21-443F-BC18-5459550EB72F}" type="slidenum">
              <a:rPr lang="zh-CN" altLang="en-US" smtClean="0"/>
              <a:t>8</a:t>
            </a:fld>
            <a:endParaRPr lang="zh-CN" altLang="en-US"/>
          </a:p>
        </p:txBody>
      </p:sp>
    </p:spTree>
    <p:extLst>
      <p:ext uri="{BB962C8B-B14F-4D97-AF65-F5344CB8AC3E}">
        <p14:creationId xmlns:p14="http://schemas.microsoft.com/office/powerpoint/2010/main" val="282432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GB" dirty="0"/>
          </a:p>
        </p:txBody>
      </p:sp>
      <p:sp>
        <p:nvSpPr>
          <p:cNvPr id="4" name="灯片编号占位符 3"/>
          <p:cNvSpPr>
            <a:spLocks noGrp="1"/>
          </p:cNvSpPr>
          <p:nvPr>
            <p:ph type="sldNum" sz="quarter" idx="5"/>
          </p:nvPr>
        </p:nvSpPr>
        <p:spPr/>
        <p:txBody>
          <a:bodyPr/>
          <a:lstStyle/>
          <a:p>
            <a:fld id="{2B735503-9D21-443F-BC18-5459550EB72F}" type="slidenum">
              <a:rPr lang="zh-CN" altLang="en-US" smtClean="0"/>
              <a:t>9</a:t>
            </a:fld>
            <a:endParaRPr lang="zh-CN" altLang="en-US"/>
          </a:p>
        </p:txBody>
      </p:sp>
    </p:spTree>
    <p:extLst>
      <p:ext uri="{BB962C8B-B14F-4D97-AF65-F5344CB8AC3E}">
        <p14:creationId xmlns:p14="http://schemas.microsoft.com/office/powerpoint/2010/main" val="3225601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D368F-863D-4527-8F6D-CEC87B7E23EE}"/>
              </a:ext>
            </a:extLst>
          </p:cNvPr>
          <p:cNvSpPr>
            <a:spLocks noGrp="1"/>
          </p:cNvSpPr>
          <p:nvPr userDrawn="1">
            <p:ph type="ctrTitle" hasCustomPrompt="1"/>
          </p:nvPr>
        </p:nvSpPr>
        <p:spPr>
          <a:xfrm>
            <a:off x="2212510" y="1690129"/>
            <a:ext cx="8071341" cy="1955736"/>
          </a:xfrm>
        </p:spPr>
        <p:txBody>
          <a:bodyPr anchor="b">
            <a:noAutofit/>
          </a:bodyPr>
          <a:lstStyle>
            <a:lvl1pPr algn="l">
              <a:lnSpc>
                <a:spcPct val="120000"/>
              </a:lnSpc>
              <a:defRPr sz="4800">
                <a:solidFill>
                  <a:schemeClr val="tx1"/>
                </a:solidFill>
              </a:defRPr>
            </a:lvl1pPr>
          </a:lstStyle>
          <a:p>
            <a:r>
              <a:rPr lang="en-US" altLang="zh-CN" dirty="0"/>
              <a:t>Click to edit Master title style </a:t>
            </a:r>
            <a:endParaRPr lang="zh-CN" altLang="en-US" dirty="0"/>
          </a:p>
        </p:txBody>
      </p:sp>
      <p:sp>
        <p:nvSpPr>
          <p:cNvPr id="3" name="副标题 2">
            <a:extLst>
              <a:ext uri="{FF2B5EF4-FFF2-40B4-BE49-F238E27FC236}">
                <a16:creationId xmlns:a16="http://schemas.microsoft.com/office/drawing/2014/main" id="{CA8FF249-69FA-478C-853F-D62CA2935D87}"/>
              </a:ext>
            </a:extLst>
          </p:cNvPr>
          <p:cNvSpPr>
            <a:spLocks noGrp="1"/>
          </p:cNvSpPr>
          <p:nvPr userDrawn="1">
            <p:ph type="subTitle" idx="1" hasCustomPrompt="1"/>
          </p:nvPr>
        </p:nvSpPr>
        <p:spPr>
          <a:xfrm>
            <a:off x="2212507" y="3795011"/>
            <a:ext cx="8071341" cy="590292"/>
          </a:xfrm>
          <a:prstGeom prst="rect">
            <a:avLst/>
          </a:prstGeom>
          <a:noFill/>
        </p:spPr>
        <p:txBody>
          <a:bodyPr anchor="t">
            <a:normAutofit/>
          </a:bodyPr>
          <a:lstStyle>
            <a:lvl1pPr marL="0" indent="0" algn="l">
              <a:lnSpc>
                <a:spcPct val="120000"/>
              </a:lnSpc>
              <a:spcBef>
                <a:spcPts val="0"/>
              </a:spcBef>
              <a:buNone/>
              <a:defRPr sz="1000">
                <a:solidFill>
                  <a:schemeClr val="tx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US" altLang="zh-CN" dirty="0"/>
              <a:t>Click to edit Master subtitle style</a:t>
            </a:r>
          </a:p>
        </p:txBody>
      </p:sp>
      <p:sp>
        <p:nvSpPr>
          <p:cNvPr id="7" name="文本占位符 6">
            <a:extLst>
              <a:ext uri="{FF2B5EF4-FFF2-40B4-BE49-F238E27FC236}">
                <a16:creationId xmlns:a16="http://schemas.microsoft.com/office/drawing/2014/main" id="{8BAACAFB-E078-41E5-BE32-2CCD597E1D45}"/>
              </a:ext>
            </a:extLst>
          </p:cNvPr>
          <p:cNvSpPr>
            <a:spLocks noGrp="1"/>
          </p:cNvSpPr>
          <p:nvPr userDrawn="1">
            <p:ph type="body" sz="quarter" idx="10" hasCustomPrompt="1"/>
          </p:nvPr>
        </p:nvSpPr>
        <p:spPr>
          <a:xfrm>
            <a:off x="7867649" y="6109861"/>
            <a:ext cx="3651251" cy="180659"/>
          </a:xfrm>
        </p:spPr>
        <p:txBody>
          <a:bodyPr vert="horz" wrap="none" lIns="91440" tIns="45720" rIns="91440" bIns="45720" rtlCol="0" anchor="ctr">
            <a:noAutofit/>
          </a:bodyPr>
          <a:lstStyle>
            <a:lvl1pPr marL="0" indent="0" algn="r">
              <a:buNone/>
              <a:defRPr lang="en-US" altLang="zh-CN" sz="1000" b="0" dirty="0">
                <a:ln>
                  <a:noFill/>
                </a:ln>
                <a:latin typeface="+mj-lt"/>
                <a:ea typeface="+mj-ea"/>
                <a:cs typeface="+mj-cs"/>
              </a:defRPr>
            </a:lvl1pPr>
          </a:lstStyle>
          <a:p>
            <a:pPr marL="0" lvl="0" indent="0">
              <a:buNone/>
            </a:pPr>
            <a:r>
              <a:rPr lang="en-US" altLang="zh-CN" dirty="0"/>
              <a:t>Speaker name and title</a:t>
            </a:r>
          </a:p>
        </p:txBody>
      </p:sp>
      <p:sp>
        <p:nvSpPr>
          <p:cNvPr id="8" name="文本占位符 7">
            <a:extLst>
              <a:ext uri="{FF2B5EF4-FFF2-40B4-BE49-F238E27FC236}">
                <a16:creationId xmlns:a16="http://schemas.microsoft.com/office/drawing/2014/main" id="{B593D43E-1697-4C76-BF37-C96E16B13488}"/>
              </a:ext>
            </a:extLst>
          </p:cNvPr>
          <p:cNvSpPr>
            <a:spLocks noGrp="1"/>
          </p:cNvSpPr>
          <p:nvPr userDrawn="1">
            <p:ph type="body" sz="quarter" idx="11" hasCustomPrompt="1"/>
          </p:nvPr>
        </p:nvSpPr>
        <p:spPr>
          <a:xfrm>
            <a:off x="673100" y="6109861"/>
            <a:ext cx="3651251" cy="180659"/>
          </a:xfrm>
        </p:spPr>
        <p:txBody>
          <a:bodyPr vert="horz" wrap="none" lIns="91440" tIns="45720" rIns="91440" bIns="45720" rtlCol="0" anchor="ctr">
            <a:noAutofit/>
          </a:bodyPr>
          <a:lstStyle>
            <a:lvl1pPr marL="0" indent="0" algn="l">
              <a:buNone/>
              <a:defRPr lang="zh-CN" altLang="en-US" sz="1000" b="0" dirty="0" smtClean="0">
                <a:ln>
                  <a:noFill/>
                </a:ln>
                <a:solidFill>
                  <a:schemeClr val="tx1"/>
                </a:solidFill>
                <a:latin typeface="+mj-lt"/>
                <a:ea typeface="+mj-ea"/>
                <a:cs typeface="+mj-cs"/>
              </a:defRPr>
            </a:lvl1pPr>
          </a:lstStyle>
          <a:p>
            <a:pPr marL="0" indent="0"/>
            <a:r>
              <a:rPr lang="en-US" altLang="zh-CN" dirty="0"/>
              <a:t>www.islide.cc</a:t>
            </a:r>
          </a:p>
        </p:txBody>
      </p:sp>
      <p:sp>
        <p:nvSpPr>
          <p:cNvPr id="95" name="îṧḻide">
            <a:extLst>
              <a:ext uri="{FF2B5EF4-FFF2-40B4-BE49-F238E27FC236}">
                <a16:creationId xmlns:a16="http://schemas.microsoft.com/office/drawing/2014/main" id="{8860667D-17F8-4845-8CB8-C62C7051A528}"/>
              </a:ext>
            </a:extLst>
          </p:cNvPr>
          <p:cNvSpPr>
            <a:spLocks/>
          </p:cNvSpPr>
          <p:nvPr userDrawn="1"/>
        </p:nvSpPr>
        <p:spPr bwMode="auto">
          <a:xfrm flipV="1">
            <a:off x="10721763" y="5407381"/>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9" name="ïşļiḑè">
            <a:extLst>
              <a:ext uri="{FF2B5EF4-FFF2-40B4-BE49-F238E27FC236}">
                <a16:creationId xmlns:a16="http://schemas.microsoft.com/office/drawing/2014/main" id="{BB7FCF3C-6069-42A0-8A80-D50447D30AEA}"/>
              </a:ext>
            </a:extLst>
          </p:cNvPr>
          <p:cNvSpPr>
            <a:spLocks/>
          </p:cNvSpPr>
          <p:nvPr userDrawn="1"/>
        </p:nvSpPr>
        <p:spPr bwMode="auto">
          <a:xfrm flipH="1">
            <a:off x="592436" y="815393"/>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03" name="íṡḻîḋê">
            <a:extLst>
              <a:ext uri="{FF2B5EF4-FFF2-40B4-BE49-F238E27FC236}">
                <a16:creationId xmlns:a16="http://schemas.microsoft.com/office/drawing/2014/main" id="{6352593A-D354-4370-B701-ED166F26B750}"/>
              </a:ext>
            </a:extLst>
          </p:cNvPr>
          <p:cNvSpPr>
            <a:spLocks/>
          </p:cNvSpPr>
          <p:nvPr userDrawn="1"/>
        </p:nvSpPr>
        <p:spPr bwMode="auto">
          <a:xfrm>
            <a:off x="9756120" y="1130302"/>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04" name="íṩļîḑe">
            <a:extLst>
              <a:ext uri="{FF2B5EF4-FFF2-40B4-BE49-F238E27FC236}">
                <a16:creationId xmlns:a16="http://schemas.microsoft.com/office/drawing/2014/main" id="{6FDE8078-B973-4583-94E9-A9EC4A8B17E5}"/>
              </a:ext>
            </a:extLst>
          </p:cNvPr>
          <p:cNvSpPr/>
          <p:nvPr userDrawn="1"/>
        </p:nvSpPr>
        <p:spPr>
          <a:xfrm>
            <a:off x="9409141" y="783321"/>
            <a:ext cx="693959" cy="69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05" name="îṥḻïḋe">
            <a:extLst>
              <a:ext uri="{FF2B5EF4-FFF2-40B4-BE49-F238E27FC236}">
                <a16:creationId xmlns:a16="http://schemas.microsoft.com/office/drawing/2014/main" id="{CABC16B5-A063-4B51-B8BA-A4901DFAD88F}"/>
              </a:ext>
            </a:extLst>
          </p:cNvPr>
          <p:cNvSpPr>
            <a:spLocks/>
          </p:cNvSpPr>
          <p:nvPr userDrawn="1"/>
        </p:nvSpPr>
        <p:spPr bwMode="auto">
          <a:xfrm flipV="1">
            <a:off x="1216980" y="4890012"/>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106" name="组合 105">
            <a:extLst>
              <a:ext uri="{FF2B5EF4-FFF2-40B4-BE49-F238E27FC236}">
                <a16:creationId xmlns:a16="http://schemas.microsoft.com/office/drawing/2014/main" id="{36E10F1A-1AB2-431A-93A0-D220D7AB8E6C}"/>
              </a:ext>
            </a:extLst>
          </p:cNvPr>
          <p:cNvGrpSpPr/>
          <p:nvPr userDrawn="1"/>
        </p:nvGrpSpPr>
        <p:grpSpPr>
          <a:xfrm rot="16200000">
            <a:off x="790469" y="2908804"/>
            <a:ext cx="1603540" cy="631825"/>
            <a:chOff x="10210800" y="7883525"/>
            <a:chExt cx="4246563" cy="1673226"/>
          </a:xfrm>
          <a:solidFill>
            <a:schemeClr val="accent2"/>
          </a:solidFill>
        </p:grpSpPr>
        <p:sp>
          <p:nvSpPr>
            <p:cNvPr id="107" name="ï$1ídé">
              <a:extLst>
                <a:ext uri="{FF2B5EF4-FFF2-40B4-BE49-F238E27FC236}">
                  <a16:creationId xmlns:a16="http://schemas.microsoft.com/office/drawing/2014/main" id="{5A9DD411-8433-44A5-B212-BBFCB55E5103}"/>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8" name="iŝḷíḍê">
              <a:extLst>
                <a:ext uri="{FF2B5EF4-FFF2-40B4-BE49-F238E27FC236}">
                  <a16:creationId xmlns:a16="http://schemas.microsoft.com/office/drawing/2014/main" id="{02E6CB15-B95D-466C-929F-E58D6EDEF2BD}"/>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9" name="îś1íḓe">
              <a:extLst>
                <a:ext uri="{FF2B5EF4-FFF2-40B4-BE49-F238E27FC236}">
                  <a16:creationId xmlns:a16="http://schemas.microsoft.com/office/drawing/2014/main" id="{90475A40-F397-4C7F-A4CC-3C37A746CFE9}"/>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0" name="iṧliḓê">
              <a:extLst>
                <a:ext uri="{FF2B5EF4-FFF2-40B4-BE49-F238E27FC236}">
                  <a16:creationId xmlns:a16="http://schemas.microsoft.com/office/drawing/2014/main" id="{E4DFAAD9-4CC2-4A3B-A112-C10F31C8A976}"/>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1" name="ïS1ïḍè">
              <a:extLst>
                <a:ext uri="{FF2B5EF4-FFF2-40B4-BE49-F238E27FC236}">
                  <a16:creationId xmlns:a16="http://schemas.microsoft.com/office/drawing/2014/main" id="{6B2C006F-538B-4217-8A45-326A3C962D3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2" name="iSḷídè">
              <a:extLst>
                <a:ext uri="{FF2B5EF4-FFF2-40B4-BE49-F238E27FC236}">
                  <a16:creationId xmlns:a16="http://schemas.microsoft.com/office/drawing/2014/main" id="{3D7B1F29-FD4B-40D4-B83D-802E792F3A46}"/>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3" name="iSlíḑé">
              <a:extLst>
                <a:ext uri="{FF2B5EF4-FFF2-40B4-BE49-F238E27FC236}">
                  <a16:creationId xmlns:a16="http://schemas.microsoft.com/office/drawing/2014/main" id="{5C3CE5AA-C97D-4E99-BA84-EB926777DE44}"/>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4" name="iş1îḋè">
              <a:extLst>
                <a:ext uri="{FF2B5EF4-FFF2-40B4-BE49-F238E27FC236}">
                  <a16:creationId xmlns:a16="http://schemas.microsoft.com/office/drawing/2014/main" id="{707A028E-3A36-4F6F-82FF-5499F51E0378}"/>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5" name="ïsḷîďè">
              <a:extLst>
                <a:ext uri="{FF2B5EF4-FFF2-40B4-BE49-F238E27FC236}">
                  <a16:creationId xmlns:a16="http://schemas.microsoft.com/office/drawing/2014/main" id="{EF234316-2782-4552-BEB5-3D1461AC0040}"/>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6" name="ïŝľíḑe">
              <a:extLst>
                <a:ext uri="{FF2B5EF4-FFF2-40B4-BE49-F238E27FC236}">
                  <a16:creationId xmlns:a16="http://schemas.microsoft.com/office/drawing/2014/main" id="{2C5EDB36-C3E8-447D-BF69-54D065C89655}"/>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7" name="í$liḋè">
              <a:extLst>
                <a:ext uri="{FF2B5EF4-FFF2-40B4-BE49-F238E27FC236}">
                  <a16:creationId xmlns:a16="http://schemas.microsoft.com/office/drawing/2014/main" id="{845196B8-E4C5-4754-B765-7AAF3AFAD12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8" name="i$lîḋê">
              <a:extLst>
                <a:ext uri="{FF2B5EF4-FFF2-40B4-BE49-F238E27FC236}">
                  <a16:creationId xmlns:a16="http://schemas.microsoft.com/office/drawing/2014/main" id="{02FCCD40-BB9D-46CC-BB31-2B1306C9986A}"/>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9" name="ïŝlîďê">
              <a:extLst>
                <a:ext uri="{FF2B5EF4-FFF2-40B4-BE49-F238E27FC236}">
                  <a16:creationId xmlns:a16="http://schemas.microsoft.com/office/drawing/2014/main" id="{8C5803B4-43EC-4C6C-819E-C200DD106B83}"/>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0" name="î$ḷïďè">
              <a:extLst>
                <a:ext uri="{FF2B5EF4-FFF2-40B4-BE49-F238E27FC236}">
                  <a16:creationId xmlns:a16="http://schemas.microsoft.com/office/drawing/2014/main" id="{975E76B6-0499-4BA2-8159-31F72DE644C5}"/>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1" name="îṥ1íḋè">
              <a:extLst>
                <a:ext uri="{FF2B5EF4-FFF2-40B4-BE49-F238E27FC236}">
                  <a16:creationId xmlns:a16="http://schemas.microsoft.com/office/drawing/2014/main" id="{5E7685F2-8FE7-4825-9A74-37296DBAAC02}"/>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2" name="išļiďè">
              <a:extLst>
                <a:ext uri="{FF2B5EF4-FFF2-40B4-BE49-F238E27FC236}">
                  <a16:creationId xmlns:a16="http://schemas.microsoft.com/office/drawing/2014/main" id="{DBD272DF-A44F-40B0-8788-10F64B94FB2C}"/>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3" name="íSḷïḍê">
              <a:extLst>
                <a:ext uri="{FF2B5EF4-FFF2-40B4-BE49-F238E27FC236}">
                  <a16:creationId xmlns:a16="http://schemas.microsoft.com/office/drawing/2014/main" id="{22AE5A2D-5637-4A48-864D-0D1C868A50F6}"/>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4" name="iśḷïḓe">
              <a:extLst>
                <a:ext uri="{FF2B5EF4-FFF2-40B4-BE49-F238E27FC236}">
                  <a16:creationId xmlns:a16="http://schemas.microsoft.com/office/drawing/2014/main" id="{F34E21B6-0C45-4676-AEF6-CC769F01C0A7}"/>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5" name="iṡḷîḑè">
              <a:extLst>
                <a:ext uri="{FF2B5EF4-FFF2-40B4-BE49-F238E27FC236}">
                  <a16:creationId xmlns:a16="http://schemas.microsoft.com/office/drawing/2014/main" id="{04AB5E50-B804-4670-9784-3C606F6FC20C}"/>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6" name="íṥliḍé">
              <a:extLst>
                <a:ext uri="{FF2B5EF4-FFF2-40B4-BE49-F238E27FC236}">
                  <a16:creationId xmlns:a16="http://schemas.microsoft.com/office/drawing/2014/main" id="{86518838-DC4C-4F44-8181-17C10CAA8602}"/>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7" name="iŝḻîḑè">
              <a:extLst>
                <a:ext uri="{FF2B5EF4-FFF2-40B4-BE49-F238E27FC236}">
                  <a16:creationId xmlns:a16="http://schemas.microsoft.com/office/drawing/2014/main" id="{6CBCB9EA-B0E9-458D-86AD-153DEA6EB67F}"/>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4" name="组合 3">
            <a:extLst>
              <a:ext uri="{FF2B5EF4-FFF2-40B4-BE49-F238E27FC236}">
                <a16:creationId xmlns:a16="http://schemas.microsoft.com/office/drawing/2014/main" id="{4BE0EE65-A5F4-4C6D-849E-AD8FD12B1BC5}"/>
              </a:ext>
            </a:extLst>
          </p:cNvPr>
          <p:cNvGrpSpPr/>
          <p:nvPr userDrawn="1"/>
        </p:nvGrpSpPr>
        <p:grpSpPr>
          <a:xfrm>
            <a:off x="9756121" y="5004142"/>
            <a:ext cx="631825" cy="838036"/>
            <a:chOff x="9713035" y="7250187"/>
            <a:chExt cx="631825" cy="838036"/>
          </a:xfrm>
        </p:grpSpPr>
        <p:sp>
          <p:nvSpPr>
            <p:cNvPr id="40" name="iṧḷïḍê">
              <a:extLst>
                <a:ext uri="{FF2B5EF4-FFF2-40B4-BE49-F238E27FC236}">
                  <a16:creationId xmlns:a16="http://schemas.microsoft.com/office/drawing/2014/main" id="{5700B629-9DE8-468D-B190-0E9D4685C2E4}"/>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išḷïḓé">
              <a:extLst>
                <a:ext uri="{FF2B5EF4-FFF2-40B4-BE49-F238E27FC236}">
                  <a16:creationId xmlns:a16="http://schemas.microsoft.com/office/drawing/2014/main" id="{986D63C0-1069-4929-A999-9BC80F624278}"/>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íṧḷïḋê">
              <a:extLst>
                <a:ext uri="{FF2B5EF4-FFF2-40B4-BE49-F238E27FC236}">
                  <a16:creationId xmlns:a16="http://schemas.microsoft.com/office/drawing/2014/main" id="{C777CB68-987C-4463-95C9-DA89B3492350}"/>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ïṡliďè">
              <a:extLst>
                <a:ext uri="{FF2B5EF4-FFF2-40B4-BE49-F238E27FC236}">
                  <a16:creationId xmlns:a16="http://schemas.microsoft.com/office/drawing/2014/main" id="{53F9D3FF-D064-488A-B27E-9D0285EEDB15}"/>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i$ļiḑê">
              <a:extLst>
                <a:ext uri="{FF2B5EF4-FFF2-40B4-BE49-F238E27FC236}">
                  <a16:creationId xmlns:a16="http://schemas.microsoft.com/office/drawing/2014/main" id="{F9B7EF48-5AA7-4B6D-8C8E-4395B9D6804B}"/>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iṩļíḓê">
              <a:extLst>
                <a:ext uri="{FF2B5EF4-FFF2-40B4-BE49-F238E27FC236}">
                  <a16:creationId xmlns:a16="http://schemas.microsoft.com/office/drawing/2014/main" id="{13025C7F-98B6-4EA2-B82B-AE6EDB1CE3D2}"/>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íśḻîḑé">
              <a:extLst>
                <a:ext uri="{FF2B5EF4-FFF2-40B4-BE49-F238E27FC236}">
                  <a16:creationId xmlns:a16="http://schemas.microsoft.com/office/drawing/2014/main" id="{5B194911-A3A0-4786-8339-EB7988A5BCE4}"/>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7" name="îṡḷîḑé">
              <a:extLst>
                <a:ext uri="{FF2B5EF4-FFF2-40B4-BE49-F238E27FC236}">
                  <a16:creationId xmlns:a16="http://schemas.microsoft.com/office/drawing/2014/main" id="{E228F9E6-5CE2-4AC4-8935-50B03B7F417F}"/>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8" name="ïṡľïďè">
              <a:extLst>
                <a:ext uri="{FF2B5EF4-FFF2-40B4-BE49-F238E27FC236}">
                  <a16:creationId xmlns:a16="http://schemas.microsoft.com/office/drawing/2014/main" id="{194BBBF3-8BF6-48E4-8D02-63B2827D5960}"/>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9" name="iSḻíḓe">
              <a:extLst>
                <a:ext uri="{FF2B5EF4-FFF2-40B4-BE49-F238E27FC236}">
                  <a16:creationId xmlns:a16="http://schemas.microsoft.com/office/drawing/2014/main" id="{7295E7D1-36AD-4DED-9EEE-DEA16DA15E17}"/>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0" name="íşlïḓe">
              <a:extLst>
                <a:ext uri="{FF2B5EF4-FFF2-40B4-BE49-F238E27FC236}">
                  <a16:creationId xmlns:a16="http://schemas.microsoft.com/office/drawing/2014/main" id="{C456572A-1DEA-4324-81C5-8B0826896185}"/>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51" name="is1ïḍê">
              <a:extLst>
                <a:ext uri="{FF2B5EF4-FFF2-40B4-BE49-F238E27FC236}">
                  <a16:creationId xmlns:a16="http://schemas.microsoft.com/office/drawing/2014/main" id="{AF8AB35E-A8DB-4F77-A7D6-5058E4F935DA}"/>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83" name="iSḷîḑè">
            <a:extLst>
              <a:ext uri="{FF2B5EF4-FFF2-40B4-BE49-F238E27FC236}">
                <a16:creationId xmlns:a16="http://schemas.microsoft.com/office/drawing/2014/main" id="{6B17BA7C-4DC0-4D9E-84DC-643F83C9F112}"/>
              </a:ext>
            </a:extLst>
          </p:cNvPr>
          <p:cNvSpPr/>
          <p:nvPr userDrawn="1"/>
        </p:nvSpPr>
        <p:spPr>
          <a:xfrm>
            <a:off x="11044535" y="-527962"/>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Tree>
    <p:extLst>
      <p:ext uri="{BB962C8B-B14F-4D97-AF65-F5344CB8AC3E}">
        <p14:creationId xmlns:p14="http://schemas.microsoft.com/office/powerpoint/2010/main" val="2843009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B40EAC-1236-4C2C-A5B0-5B2D469D0AD7}"/>
              </a:ext>
            </a:extLst>
          </p:cNvPr>
          <p:cNvSpPr>
            <a:spLocks noGrp="1"/>
          </p:cNvSpPr>
          <p:nvPr>
            <p:ph type="title" hasCustomPrompt="1"/>
          </p:nvPr>
        </p:nvSpPr>
        <p:spPr>
          <a:xfrm>
            <a:off x="3257448" y="3140788"/>
            <a:ext cx="5677105" cy="1133475"/>
          </a:xfrm>
        </p:spPr>
        <p:txBody>
          <a:bodyPr anchor="b">
            <a:normAutofit/>
          </a:bodyPr>
          <a:lstStyle>
            <a:lvl1pPr>
              <a:defRPr sz="2400"/>
            </a:lvl1pPr>
          </a:lstStyle>
          <a:p>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54712325-CA12-44BF-8B8C-2D3C6232D8B6}"/>
              </a:ext>
            </a:extLst>
          </p:cNvPr>
          <p:cNvSpPr>
            <a:spLocks noGrp="1"/>
          </p:cNvSpPr>
          <p:nvPr>
            <p:ph type="body" idx="1" hasCustomPrompt="1"/>
          </p:nvPr>
        </p:nvSpPr>
        <p:spPr>
          <a:xfrm>
            <a:off x="3257448" y="4301246"/>
            <a:ext cx="5677105" cy="965763"/>
          </a:xfrm>
        </p:spPr>
        <p:txBody>
          <a:bodyPr>
            <a:normAutofit/>
          </a:bodyPr>
          <a:lstStyle>
            <a:lvl1pPr marL="0" indent="0">
              <a:lnSpc>
                <a:spcPct val="150000"/>
              </a:lnSpc>
              <a:spcBef>
                <a:spcPts val="0"/>
              </a:spcBef>
              <a:buNone/>
              <a:defRPr sz="1200">
                <a:solidFill>
                  <a:schemeClr val="tx1"/>
                </a:solidFill>
              </a:defRPr>
            </a:lvl1pPr>
            <a:lvl2pPr marL="457167" indent="0">
              <a:buNone/>
              <a:defRPr sz="2000">
                <a:solidFill>
                  <a:schemeClr val="tx1">
                    <a:tint val="75000"/>
                  </a:schemeClr>
                </a:solidFill>
              </a:defRPr>
            </a:lvl2pPr>
            <a:lvl3pPr marL="914332" indent="0">
              <a:buNone/>
              <a:defRPr sz="1800">
                <a:solidFill>
                  <a:schemeClr val="tx1">
                    <a:tint val="75000"/>
                  </a:schemeClr>
                </a:solidFill>
              </a:defRPr>
            </a:lvl3pPr>
            <a:lvl4pPr marL="1371498" indent="0">
              <a:buNone/>
              <a:defRPr sz="1600">
                <a:solidFill>
                  <a:schemeClr val="tx1">
                    <a:tint val="75000"/>
                  </a:schemeClr>
                </a:solidFill>
              </a:defRPr>
            </a:lvl4pPr>
            <a:lvl5pPr marL="1828664" indent="0">
              <a:buNone/>
              <a:defRPr sz="1600">
                <a:solidFill>
                  <a:schemeClr val="tx1">
                    <a:tint val="75000"/>
                  </a:schemeClr>
                </a:solidFill>
              </a:defRPr>
            </a:lvl5pPr>
            <a:lvl6pPr marL="2285830" indent="0">
              <a:buNone/>
              <a:defRPr sz="1600">
                <a:solidFill>
                  <a:schemeClr val="tx1">
                    <a:tint val="75000"/>
                  </a:schemeClr>
                </a:solidFill>
              </a:defRPr>
            </a:lvl6pPr>
            <a:lvl7pPr marL="2742994" indent="0">
              <a:buNone/>
              <a:defRPr sz="1600">
                <a:solidFill>
                  <a:schemeClr val="tx1">
                    <a:tint val="75000"/>
                  </a:schemeClr>
                </a:solidFill>
              </a:defRPr>
            </a:lvl7pPr>
            <a:lvl8pPr marL="3200160" indent="0">
              <a:buNone/>
              <a:defRPr sz="1600">
                <a:solidFill>
                  <a:schemeClr val="tx1">
                    <a:tint val="75000"/>
                  </a:schemeClr>
                </a:solidFill>
              </a:defRPr>
            </a:lvl8pPr>
            <a:lvl9pPr marL="3657327" indent="0">
              <a:buNone/>
              <a:defRPr sz="1600">
                <a:solidFill>
                  <a:schemeClr val="tx1">
                    <a:tint val="75000"/>
                  </a:schemeClr>
                </a:solidFill>
              </a:defRPr>
            </a:lvl9pPr>
          </a:lstStyle>
          <a:p>
            <a:pPr lvl="0"/>
            <a:r>
              <a:rPr lang="en-US" altLang="zh-CN" dirty="0"/>
              <a:t>Click to edit Master title style</a:t>
            </a:r>
          </a:p>
        </p:txBody>
      </p:sp>
      <p:sp>
        <p:nvSpPr>
          <p:cNvPr id="4" name="îṩļiḓê">
            <a:extLst>
              <a:ext uri="{FF2B5EF4-FFF2-40B4-BE49-F238E27FC236}">
                <a16:creationId xmlns:a16="http://schemas.microsoft.com/office/drawing/2014/main" id="{848F0596-83A8-4C7F-8F49-688E7F097430}"/>
              </a:ext>
            </a:extLst>
          </p:cNvPr>
          <p:cNvSpPr>
            <a:spLocks/>
          </p:cNvSpPr>
          <p:nvPr userDrawn="1"/>
        </p:nvSpPr>
        <p:spPr bwMode="auto">
          <a:xfrm flipV="1">
            <a:off x="10740075" y="5392867"/>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5" name="组合 4">
            <a:extLst>
              <a:ext uri="{FF2B5EF4-FFF2-40B4-BE49-F238E27FC236}">
                <a16:creationId xmlns:a16="http://schemas.microsoft.com/office/drawing/2014/main" id="{AD661D47-2F80-499E-9D2C-3D9283007E18}"/>
              </a:ext>
            </a:extLst>
          </p:cNvPr>
          <p:cNvGrpSpPr/>
          <p:nvPr userDrawn="1"/>
        </p:nvGrpSpPr>
        <p:grpSpPr>
          <a:xfrm>
            <a:off x="2899163" y="2127650"/>
            <a:ext cx="631825" cy="838036"/>
            <a:chOff x="9713035" y="7250187"/>
            <a:chExt cx="631825" cy="838036"/>
          </a:xfrm>
        </p:grpSpPr>
        <p:sp>
          <p:nvSpPr>
            <p:cNvPr id="6" name="î$lîdè">
              <a:extLst>
                <a:ext uri="{FF2B5EF4-FFF2-40B4-BE49-F238E27FC236}">
                  <a16:creationId xmlns:a16="http://schemas.microsoft.com/office/drawing/2014/main" id="{27910733-6EB9-4DC9-9370-808647FC876A}"/>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7" name="isľiḑe">
              <a:extLst>
                <a:ext uri="{FF2B5EF4-FFF2-40B4-BE49-F238E27FC236}">
                  <a16:creationId xmlns:a16="http://schemas.microsoft.com/office/drawing/2014/main" id="{2B1B5BFE-16A9-448B-835D-0BE122F70E29}"/>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8" name="íṡļîdê">
              <a:extLst>
                <a:ext uri="{FF2B5EF4-FFF2-40B4-BE49-F238E27FC236}">
                  <a16:creationId xmlns:a16="http://schemas.microsoft.com/office/drawing/2014/main" id="{5B0CC5F2-1037-4875-90E1-BF417A293B1F}"/>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9" name="îSḻiḑè">
              <a:extLst>
                <a:ext uri="{FF2B5EF4-FFF2-40B4-BE49-F238E27FC236}">
                  <a16:creationId xmlns:a16="http://schemas.microsoft.com/office/drawing/2014/main" id="{C04F5C98-0C68-486F-B6F2-363CA0FC56BE}"/>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0" name="îṧ1íďé">
              <a:extLst>
                <a:ext uri="{FF2B5EF4-FFF2-40B4-BE49-F238E27FC236}">
                  <a16:creationId xmlns:a16="http://schemas.microsoft.com/office/drawing/2014/main" id="{08687802-3961-4B20-BBE3-D77A98B62386}"/>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1" name="îšḷiḓé">
              <a:extLst>
                <a:ext uri="{FF2B5EF4-FFF2-40B4-BE49-F238E27FC236}">
                  <a16:creationId xmlns:a16="http://schemas.microsoft.com/office/drawing/2014/main" id="{F2B7CDE1-F996-44EA-910C-DDC7959CF388}"/>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2" name="ïṥļiḑe">
              <a:extLst>
                <a:ext uri="{FF2B5EF4-FFF2-40B4-BE49-F238E27FC236}">
                  <a16:creationId xmlns:a16="http://schemas.microsoft.com/office/drawing/2014/main" id="{5093D04F-BFF8-41E1-BF30-C01BC17672EA}"/>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3" name="íş1îḑè">
              <a:extLst>
                <a:ext uri="{FF2B5EF4-FFF2-40B4-BE49-F238E27FC236}">
                  <a16:creationId xmlns:a16="http://schemas.microsoft.com/office/drawing/2014/main" id="{07938A28-5C9C-4557-96B6-E76E3A53BBA1}"/>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 name="iSľîḑê">
              <a:extLst>
                <a:ext uri="{FF2B5EF4-FFF2-40B4-BE49-F238E27FC236}">
                  <a16:creationId xmlns:a16="http://schemas.microsoft.com/office/drawing/2014/main" id="{EF950999-0FF9-49C5-9053-299455B859B4}"/>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5" name="ïṩļïďè">
              <a:extLst>
                <a:ext uri="{FF2B5EF4-FFF2-40B4-BE49-F238E27FC236}">
                  <a16:creationId xmlns:a16="http://schemas.microsoft.com/office/drawing/2014/main" id="{55D07AF9-1E28-4518-967C-2588C452E770}"/>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6" name="iṣlïḑé">
              <a:extLst>
                <a:ext uri="{FF2B5EF4-FFF2-40B4-BE49-F238E27FC236}">
                  <a16:creationId xmlns:a16="http://schemas.microsoft.com/office/drawing/2014/main" id="{BF506E73-2E26-4CB7-AD3B-ECEFC1742BF4}"/>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7" name="í$ļiďé">
              <a:extLst>
                <a:ext uri="{FF2B5EF4-FFF2-40B4-BE49-F238E27FC236}">
                  <a16:creationId xmlns:a16="http://schemas.microsoft.com/office/drawing/2014/main" id="{CB993DB2-A9DF-4735-BD9D-B34FFDC1939D}"/>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18" name="iṡľïḑé">
            <a:extLst>
              <a:ext uri="{FF2B5EF4-FFF2-40B4-BE49-F238E27FC236}">
                <a16:creationId xmlns:a16="http://schemas.microsoft.com/office/drawing/2014/main" id="{5F8631CB-308E-442E-AD80-7CC0412B5FAC}"/>
              </a:ext>
            </a:extLst>
          </p:cNvPr>
          <p:cNvSpPr>
            <a:spLocks/>
          </p:cNvSpPr>
          <p:nvPr userDrawn="1"/>
        </p:nvSpPr>
        <p:spPr bwMode="auto">
          <a:xfrm flipV="1">
            <a:off x="8661013" y="2198725"/>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20" name="íšlîḍê">
            <a:extLst>
              <a:ext uri="{FF2B5EF4-FFF2-40B4-BE49-F238E27FC236}">
                <a16:creationId xmlns:a16="http://schemas.microsoft.com/office/drawing/2014/main" id="{DB67DEFE-4D2C-45D9-B317-2713FC063AD9}"/>
              </a:ext>
            </a:extLst>
          </p:cNvPr>
          <p:cNvSpPr/>
          <p:nvPr userDrawn="1"/>
        </p:nvSpPr>
        <p:spPr>
          <a:xfrm>
            <a:off x="1369573" y="852827"/>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
        <p:nvSpPr>
          <p:cNvPr id="22" name="文本占位符 21">
            <a:extLst>
              <a:ext uri="{FF2B5EF4-FFF2-40B4-BE49-F238E27FC236}">
                <a16:creationId xmlns:a16="http://schemas.microsoft.com/office/drawing/2014/main" id="{34FAC05E-CA23-4E70-B387-C0112FA98AE4}"/>
              </a:ext>
            </a:extLst>
          </p:cNvPr>
          <p:cNvSpPr>
            <a:spLocks noGrp="1"/>
          </p:cNvSpPr>
          <p:nvPr>
            <p:ph type="body" sz="quarter" idx="10" hasCustomPrompt="1"/>
          </p:nvPr>
        </p:nvSpPr>
        <p:spPr>
          <a:xfrm>
            <a:off x="8478464" y="2032792"/>
            <a:ext cx="1127232" cy="1107996"/>
          </a:xfrm>
        </p:spPr>
        <p:txBody>
          <a:bodyPr wrap="none">
            <a:spAutoFit/>
          </a:bodyPr>
          <a:lstStyle>
            <a:lvl1pPr marL="0" indent="0" algn="r">
              <a:lnSpc>
                <a:spcPct val="100000"/>
              </a:lnSpc>
              <a:buFontTx/>
              <a:buNone/>
              <a:defRPr sz="6600" b="1">
                <a:solidFill>
                  <a:schemeClr val="accent1"/>
                </a:solidFill>
              </a:defRPr>
            </a:lvl1pPr>
            <a:lvl2pPr marL="457166" indent="0">
              <a:lnSpc>
                <a:spcPct val="100000"/>
              </a:lnSpc>
              <a:buFontTx/>
              <a:buNone/>
              <a:defRPr/>
            </a:lvl2pPr>
            <a:lvl3pPr marL="914330" indent="0">
              <a:lnSpc>
                <a:spcPct val="100000"/>
              </a:lnSpc>
              <a:buFontTx/>
              <a:buNone/>
              <a:defRPr/>
            </a:lvl3pPr>
            <a:lvl4pPr marL="1371496" indent="0">
              <a:lnSpc>
                <a:spcPct val="100000"/>
              </a:lnSpc>
              <a:buFontTx/>
              <a:buNone/>
              <a:defRPr/>
            </a:lvl4pPr>
            <a:lvl5pPr marL="1828663" indent="0">
              <a:lnSpc>
                <a:spcPct val="100000"/>
              </a:lnSpc>
              <a:buFontTx/>
              <a:buNone/>
              <a:defRPr/>
            </a:lvl5pPr>
          </a:lstStyle>
          <a:p>
            <a:pPr lvl="0"/>
            <a:r>
              <a:rPr lang="en-GB" altLang="zh-CN" dirty="0"/>
              <a:t>01</a:t>
            </a:r>
          </a:p>
        </p:txBody>
      </p:sp>
      <p:sp>
        <p:nvSpPr>
          <p:cNvPr id="23" name="íşliḋè">
            <a:extLst>
              <a:ext uri="{FF2B5EF4-FFF2-40B4-BE49-F238E27FC236}">
                <a16:creationId xmlns:a16="http://schemas.microsoft.com/office/drawing/2014/main" id="{A04320BA-E0DA-4649-88D9-F3C4E645F414}"/>
              </a:ext>
            </a:extLst>
          </p:cNvPr>
          <p:cNvSpPr>
            <a:spLocks/>
          </p:cNvSpPr>
          <p:nvPr userDrawn="1"/>
        </p:nvSpPr>
        <p:spPr bwMode="auto">
          <a:xfrm flipV="1">
            <a:off x="239067" y="5639099"/>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grpSp>
        <p:nvGrpSpPr>
          <p:cNvPr id="24" name="组合 23">
            <a:extLst>
              <a:ext uri="{FF2B5EF4-FFF2-40B4-BE49-F238E27FC236}">
                <a16:creationId xmlns:a16="http://schemas.microsoft.com/office/drawing/2014/main" id="{5746E39C-C88E-4D7E-A58F-737A8BA68389}"/>
              </a:ext>
            </a:extLst>
          </p:cNvPr>
          <p:cNvGrpSpPr/>
          <p:nvPr userDrawn="1"/>
        </p:nvGrpSpPr>
        <p:grpSpPr>
          <a:xfrm rot="10800000">
            <a:off x="10020657" y="616109"/>
            <a:ext cx="1603540" cy="631825"/>
            <a:chOff x="10210800" y="7883525"/>
            <a:chExt cx="4246563" cy="1673226"/>
          </a:xfrm>
          <a:solidFill>
            <a:schemeClr val="accent2"/>
          </a:solidFill>
        </p:grpSpPr>
        <p:sp>
          <p:nvSpPr>
            <p:cNvPr id="25" name="ïšļidê">
              <a:extLst>
                <a:ext uri="{FF2B5EF4-FFF2-40B4-BE49-F238E27FC236}">
                  <a16:creationId xmlns:a16="http://schemas.microsoft.com/office/drawing/2014/main" id="{D742FEFE-ADC9-4D1C-95EB-B46543A621BE}"/>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ïŝľíḋè">
              <a:extLst>
                <a:ext uri="{FF2B5EF4-FFF2-40B4-BE49-F238E27FC236}">
                  <a16:creationId xmlns:a16="http://schemas.microsoft.com/office/drawing/2014/main" id="{8184B597-9AF2-4AFD-B096-53A428673134}"/>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7" name="ïS1ïḑe">
              <a:extLst>
                <a:ext uri="{FF2B5EF4-FFF2-40B4-BE49-F238E27FC236}">
                  <a16:creationId xmlns:a16="http://schemas.microsoft.com/office/drawing/2014/main" id="{14E65AE6-ECDE-4E45-9F22-D42ADD5B95F2}"/>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8" name="í$ḷïḓe">
              <a:extLst>
                <a:ext uri="{FF2B5EF4-FFF2-40B4-BE49-F238E27FC236}">
                  <a16:creationId xmlns:a16="http://schemas.microsoft.com/office/drawing/2014/main" id="{04D0652B-F5E6-42D4-9338-F1E4DA35A833}"/>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iṣlíḍé">
              <a:extLst>
                <a:ext uri="{FF2B5EF4-FFF2-40B4-BE49-F238E27FC236}">
                  <a16:creationId xmlns:a16="http://schemas.microsoft.com/office/drawing/2014/main" id="{F50F2B24-9459-4333-BF0B-8E7048309AB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0" name="íṡḻidê">
              <a:extLst>
                <a:ext uri="{FF2B5EF4-FFF2-40B4-BE49-F238E27FC236}">
                  <a16:creationId xmlns:a16="http://schemas.microsoft.com/office/drawing/2014/main" id="{F09650D1-A0FE-4AB0-9E30-D17B23F101CA}"/>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ïşľîḓê">
              <a:extLst>
                <a:ext uri="{FF2B5EF4-FFF2-40B4-BE49-F238E27FC236}">
                  <a16:creationId xmlns:a16="http://schemas.microsoft.com/office/drawing/2014/main" id="{E83B09D7-00FA-4B61-B4C5-B006D38CF291}"/>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2" name="íšļïḑè">
              <a:extLst>
                <a:ext uri="{FF2B5EF4-FFF2-40B4-BE49-F238E27FC236}">
                  <a16:creationId xmlns:a16="http://schemas.microsoft.com/office/drawing/2014/main" id="{D0E76DC0-4105-49E2-A784-B3D4236F8F95}"/>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3" name="îṩľiḓe">
              <a:extLst>
                <a:ext uri="{FF2B5EF4-FFF2-40B4-BE49-F238E27FC236}">
                  <a16:creationId xmlns:a16="http://schemas.microsoft.com/office/drawing/2014/main" id="{A90BEDDA-34AA-4C18-8EDD-3ACCB5402E29}"/>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îs1íḋè">
              <a:extLst>
                <a:ext uri="{FF2B5EF4-FFF2-40B4-BE49-F238E27FC236}">
                  <a16:creationId xmlns:a16="http://schemas.microsoft.com/office/drawing/2014/main" id="{4C23311F-6295-4F45-BCC3-B45A3F806BCC}"/>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îṩlïdê">
              <a:extLst>
                <a:ext uri="{FF2B5EF4-FFF2-40B4-BE49-F238E27FC236}">
                  <a16:creationId xmlns:a16="http://schemas.microsoft.com/office/drawing/2014/main" id="{89484F48-3B3D-41AD-9A63-B5E941508C2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íŝ1iďé">
              <a:extLst>
                <a:ext uri="{FF2B5EF4-FFF2-40B4-BE49-F238E27FC236}">
                  <a16:creationId xmlns:a16="http://schemas.microsoft.com/office/drawing/2014/main" id="{1C929274-CCD4-4962-AF7A-27040078D647}"/>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ïṧľïḑê">
              <a:extLst>
                <a:ext uri="{FF2B5EF4-FFF2-40B4-BE49-F238E27FC236}">
                  <a16:creationId xmlns:a16="http://schemas.microsoft.com/office/drawing/2014/main" id="{C6B71B80-DC81-4A29-8BE0-4E2113F67835}"/>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îsḻïḓe">
              <a:extLst>
                <a:ext uri="{FF2B5EF4-FFF2-40B4-BE49-F238E27FC236}">
                  <a16:creationId xmlns:a16="http://schemas.microsoft.com/office/drawing/2014/main" id="{9C731730-E599-4D5C-98D9-8380EED8054A}"/>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9" name="i$ļïḑê">
              <a:extLst>
                <a:ext uri="{FF2B5EF4-FFF2-40B4-BE49-F238E27FC236}">
                  <a16:creationId xmlns:a16="http://schemas.microsoft.com/office/drawing/2014/main" id="{E271A807-ACB8-4CD6-A1EC-6F6686F9D1C8}"/>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ïṩḷiďè">
              <a:extLst>
                <a:ext uri="{FF2B5EF4-FFF2-40B4-BE49-F238E27FC236}">
                  <a16:creationId xmlns:a16="http://schemas.microsoft.com/office/drawing/2014/main" id="{E5A0155E-2F19-4D9F-8F3D-08477C8BFB3C}"/>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ïṩḻîḑê">
              <a:extLst>
                <a:ext uri="{FF2B5EF4-FFF2-40B4-BE49-F238E27FC236}">
                  <a16:creationId xmlns:a16="http://schemas.microsoft.com/office/drawing/2014/main" id="{99AE2DFA-F81D-414A-8507-0FF0D2EB0A3E}"/>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íṩļïḋê">
              <a:extLst>
                <a:ext uri="{FF2B5EF4-FFF2-40B4-BE49-F238E27FC236}">
                  <a16:creationId xmlns:a16="http://schemas.microsoft.com/office/drawing/2014/main" id="{C657F575-5594-4DB7-BACA-27D7A95EA140}"/>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îŝļíďe">
              <a:extLst>
                <a:ext uri="{FF2B5EF4-FFF2-40B4-BE49-F238E27FC236}">
                  <a16:creationId xmlns:a16="http://schemas.microsoft.com/office/drawing/2014/main" id="{A196E88E-AFC6-4ED7-A5EA-16D2E2FD2824}"/>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íṧḷiḑê">
              <a:extLst>
                <a:ext uri="{FF2B5EF4-FFF2-40B4-BE49-F238E27FC236}">
                  <a16:creationId xmlns:a16="http://schemas.microsoft.com/office/drawing/2014/main" id="{2845BC27-1217-47DC-9C5C-1ED399989AE1}"/>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íṡ1iḍè">
              <a:extLst>
                <a:ext uri="{FF2B5EF4-FFF2-40B4-BE49-F238E27FC236}">
                  <a16:creationId xmlns:a16="http://schemas.microsoft.com/office/drawing/2014/main" id="{41343558-A162-4D19-8DB6-1F360B86D73B}"/>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Tree>
    <p:extLst>
      <p:ext uri="{BB962C8B-B14F-4D97-AF65-F5344CB8AC3E}">
        <p14:creationId xmlns:p14="http://schemas.microsoft.com/office/powerpoint/2010/main" val="1571867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5B5B30-EAE6-475D-9E77-B9C4E87F9C88}"/>
              </a:ext>
            </a:extLst>
          </p:cNvPr>
          <p:cNvSpPr>
            <a:spLocks noGrp="1"/>
          </p:cNvSpPr>
          <p:nvPr>
            <p:ph type="title" hasCustomPrompt="1"/>
          </p:nvPr>
        </p:nvSpPr>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F27A5331-58C4-4210-9B29-7D209EC69FA0}"/>
              </a:ext>
            </a:extLst>
          </p:cNvPr>
          <p:cNvSpPr>
            <a:spLocks noGrp="1"/>
          </p:cNvSpPr>
          <p:nvPr>
            <p:ph type="dt" sz="half" idx="10"/>
          </p:nvPr>
        </p:nvSpPr>
        <p:spPr>
          <a:xfrm>
            <a:off x="5401732" y="6235706"/>
            <a:ext cx="1388536" cy="206381"/>
          </a:xfrm>
          <a:prstGeom prst="rect">
            <a:avLst/>
          </a:prstGeom>
        </p:spPr>
        <p:txBody>
          <a:bodyPr/>
          <a:lstStyle/>
          <a:p>
            <a:endParaRPr lang="zh-CN" altLang="en-US"/>
          </a:p>
        </p:txBody>
      </p:sp>
      <p:sp>
        <p:nvSpPr>
          <p:cNvPr id="7" name="页脚占位符 6">
            <a:extLst>
              <a:ext uri="{FF2B5EF4-FFF2-40B4-BE49-F238E27FC236}">
                <a16:creationId xmlns:a16="http://schemas.microsoft.com/office/drawing/2014/main" id="{CAC1F83E-F48A-4A82-AEA9-9C5660FBDC25}"/>
              </a:ext>
            </a:extLst>
          </p:cNvPr>
          <p:cNvSpPr>
            <a:spLocks noGrp="1"/>
          </p:cNvSpPr>
          <p:nvPr>
            <p:ph type="ftr" sz="quarter" idx="11"/>
          </p:nvPr>
        </p:nvSpPr>
        <p:spPr>
          <a:xfrm>
            <a:off x="660404" y="6235706"/>
            <a:ext cx="4140201" cy="206381"/>
          </a:xfrm>
          <a:prstGeom prst="rect">
            <a:avLst/>
          </a:prstGeom>
        </p:spPr>
        <p:txBody>
          <a:bodyPr/>
          <a:lstStyle/>
          <a:p>
            <a:r>
              <a:rPr lang="zh-CN" altLang="en-US"/>
              <a:t>请在插入菜单</a:t>
            </a:r>
            <a:r>
              <a:rPr lang="en-US" altLang="zh-CN"/>
              <a:t>—</a:t>
            </a:r>
            <a:r>
              <a:rPr lang="zh-CN" altLang="en-US"/>
              <a:t>页眉和页脚中修改此文本</a:t>
            </a:r>
            <a:endParaRPr lang="zh-CN" altLang="en-US" dirty="0"/>
          </a:p>
        </p:txBody>
      </p:sp>
      <p:sp>
        <p:nvSpPr>
          <p:cNvPr id="8" name="灯片编号占位符 7">
            <a:extLst>
              <a:ext uri="{FF2B5EF4-FFF2-40B4-BE49-F238E27FC236}">
                <a16:creationId xmlns:a16="http://schemas.microsoft.com/office/drawing/2014/main" id="{1D47482C-BA78-45A4-AAF3-F9A7E84F9DAF}"/>
              </a:ext>
            </a:extLst>
          </p:cNvPr>
          <p:cNvSpPr>
            <a:spLocks noGrp="1"/>
          </p:cNvSpPr>
          <p:nvPr>
            <p:ph type="sldNum" sz="quarter" idx="12"/>
          </p:nvPr>
        </p:nvSpPr>
        <p:spPr>
          <a:xfrm>
            <a:off x="8971305" y="6235706"/>
            <a:ext cx="2547595" cy="206381"/>
          </a:xfrm>
          <a:prstGeom prst="rect">
            <a:avLst/>
          </a:prstGeo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951123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cSld name="末尾幻灯片">
    <p:bg>
      <p:bgPr>
        <a:solidFill>
          <a:schemeClr val="bg1"/>
        </a:solidFill>
        <a:effectLst/>
      </p:bgPr>
    </p:bg>
    <p:spTree>
      <p:nvGrpSpPr>
        <p:cNvPr id="1" name=""/>
        <p:cNvGrpSpPr/>
        <p:nvPr/>
      </p:nvGrpSpPr>
      <p:grpSpPr>
        <a:xfrm>
          <a:off x="0" y="0"/>
          <a:ext cx="0" cy="0"/>
          <a:chOff x="0" y="0"/>
          <a:chExt cx="0" cy="0"/>
        </a:xfrm>
      </p:grpSpPr>
      <p:sp>
        <p:nvSpPr>
          <p:cNvPr id="11" name="îṡļïḋè">
            <a:extLst>
              <a:ext uri="{FF2B5EF4-FFF2-40B4-BE49-F238E27FC236}">
                <a16:creationId xmlns:a16="http://schemas.microsoft.com/office/drawing/2014/main" id="{0A271160-581E-4BCE-BACF-7271659F1D01}"/>
              </a:ext>
            </a:extLst>
          </p:cNvPr>
          <p:cNvSpPr/>
          <p:nvPr/>
        </p:nvSpPr>
        <p:spPr>
          <a:xfrm>
            <a:off x="2526832" y="4470182"/>
            <a:ext cx="684" cy="13546"/>
          </a:xfrm>
          <a:custGeom>
            <a:avLst/>
            <a:gdLst>
              <a:gd name="connsiteX0" fmla="*/ 0 w 684"/>
              <a:gd name="connsiteY0" fmla="*/ 0 h 13546"/>
              <a:gd name="connsiteX1" fmla="*/ 684 w 684"/>
              <a:gd name="connsiteY1" fmla="*/ 0 h 13546"/>
              <a:gd name="connsiteX2" fmla="*/ 684 w 684"/>
              <a:gd name="connsiteY2" fmla="*/ 13546 h 13546"/>
              <a:gd name="connsiteX3" fmla="*/ 0 w 684"/>
              <a:gd name="connsiteY3" fmla="*/ 0 h 13546"/>
            </a:gdLst>
            <a:ahLst/>
            <a:cxnLst>
              <a:cxn ang="0">
                <a:pos x="connsiteX0" y="connsiteY0"/>
              </a:cxn>
              <a:cxn ang="0">
                <a:pos x="connsiteX1" y="connsiteY1"/>
              </a:cxn>
              <a:cxn ang="0">
                <a:pos x="connsiteX2" y="connsiteY2"/>
              </a:cxn>
              <a:cxn ang="0">
                <a:pos x="connsiteX3" y="connsiteY3"/>
              </a:cxn>
            </a:cxnLst>
            <a:rect l="l" t="t" r="r" b="b"/>
            <a:pathLst>
              <a:path w="684" h="13546">
                <a:moveTo>
                  <a:pt x="0" y="0"/>
                </a:moveTo>
                <a:lnTo>
                  <a:pt x="684" y="0"/>
                </a:lnTo>
                <a:lnTo>
                  <a:pt x="684" y="13546"/>
                </a:lnTo>
                <a:lnTo>
                  <a:pt x="0" y="0"/>
                </a:lnTo>
                <a:close/>
              </a:path>
            </a:pathLst>
          </a:custGeom>
          <a:solidFill>
            <a:schemeClr val="bg1"/>
          </a:solidFill>
          <a:ln w="14015" cap="flat">
            <a:noFill/>
            <a:prstDash val="solid"/>
            <a:miter/>
          </a:ln>
        </p:spPr>
        <p:txBody>
          <a:bodyPr wrap="square" rtlCol="0" anchor="ctr">
            <a:noAutofit/>
          </a:bodyPr>
          <a:lstStyle/>
          <a:p>
            <a:endParaRPr lang="zh-CN" altLang="en-US" sz="1800">
              <a:solidFill>
                <a:schemeClr val="tx1"/>
              </a:solidFill>
            </a:endParaRPr>
          </a:p>
        </p:txBody>
      </p:sp>
      <p:sp>
        <p:nvSpPr>
          <p:cNvPr id="23" name="文本占位符 22">
            <a:extLst>
              <a:ext uri="{FF2B5EF4-FFF2-40B4-BE49-F238E27FC236}">
                <a16:creationId xmlns:a16="http://schemas.microsoft.com/office/drawing/2014/main" id="{14C84A20-CF9D-4080-959D-55F32AB29A8D}"/>
              </a:ext>
            </a:extLst>
          </p:cNvPr>
          <p:cNvSpPr>
            <a:spLocks noGrp="1"/>
          </p:cNvSpPr>
          <p:nvPr>
            <p:ph type="body" sz="quarter" idx="11" hasCustomPrompt="1"/>
          </p:nvPr>
        </p:nvSpPr>
        <p:spPr>
          <a:xfrm>
            <a:off x="660399" y="5750657"/>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marL="0" indent="0"/>
            <a:r>
              <a:rPr lang="en-US" altLang="zh-CN" dirty="0"/>
              <a:t>Signature</a:t>
            </a:r>
          </a:p>
        </p:txBody>
      </p:sp>
      <p:sp>
        <p:nvSpPr>
          <p:cNvPr id="27" name="文本占位符 26">
            <a:extLst>
              <a:ext uri="{FF2B5EF4-FFF2-40B4-BE49-F238E27FC236}">
                <a16:creationId xmlns:a16="http://schemas.microsoft.com/office/drawing/2014/main" id="{FEA7D86A-A334-4E0C-B01B-43F345A176DE}"/>
              </a:ext>
            </a:extLst>
          </p:cNvPr>
          <p:cNvSpPr>
            <a:spLocks noGrp="1"/>
          </p:cNvSpPr>
          <p:nvPr>
            <p:ph type="body" sz="quarter" idx="12" hasCustomPrompt="1"/>
          </p:nvPr>
        </p:nvSpPr>
        <p:spPr>
          <a:xfrm>
            <a:off x="660399" y="6009189"/>
            <a:ext cx="10858500" cy="258532"/>
          </a:xfrm>
        </p:spPr>
        <p:txBody>
          <a:bodyPr vert="horz" lIns="91440" tIns="45720" rIns="91440" bIns="45720" rtlCol="0" anchor="ctr">
            <a:spAutoFit/>
          </a:bodyPr>
          <a:lstStyle>
            <a:lvl1pPr marL="0" indent="0" algn="ctr">
              <a:buNone/>
              <a:defRPr lang="zh-CN" altLang="en-US" sz="1200" b="0" dirty="0" smtClean="0">
                <a:ln>
                  <a:noFill/>
                </a:ln>
                <a:latin typeface="+mj-lt"/>
                <a:ea typeface="+mj-ea"/>
                <a:cs typeface="+mj-cs"/>
              </a:defRPr>
            </a:lvl1pPr>
          </a:lstStyle>
          <a:p>
            <a:pPr lvl="0"/>
            <a:r>
              <a:rPr lang="en-US" altLang="zh-CN" dirty="0"/>
              <a:t>Date</a:t>
            </a:r>
          </a:p>
        </p:txBody>
      </p:sp>
      <p:sp>
        <p:nvSpPr>
          <p:cNvPr id="3" name="文本占位符 2">
            <a:extLst>
              <a:ext uri="{FF2B5EF4-FFF2-40B4-BE49-F238E27FC236}">
                <a16:creationId xmlns:a16="http://schemas.microsoft.com/office/drawing/2014/main" id="{FC1A48BB-A1A1-4744-B0D3-FD4F42C33B9B}"/>
              </a:ext>
            </a:extLst>
          </p:cNvPr>
          <p:cNvSpPr>
            <a:spLocks noGrp="1"/>
          </p:cNvSpPr>
          <p:nvPr>
            <p:ph type="body" sz="quarter" idx="13" hasCustomPrompt="1"/>
          </p:nvPr>
        </p:nvSpPr>
        <p:spPr>
          <a:xfrm>
            <a:off x="666750" y="2572789"/>
            <a:ext cx="10858500" cy="2319337"/>
          </a:xfrm>
        </p:spPr>
        <p:txBody>
          <a:bodyPr anchor="b">
            <a:normAutofit/>
          </a:bodyPr>
          <a:lstStyle>
            <a:lvl1pPr marL="0" indent="0" algn="ctr">
              <a:lnSpc>
                <a:spcPct val="120000"/>
              </a:lnSpc>
              <a:spcBef>
                <a:spcPts val="0"/>
              </a:spcBef>
              <a:buNone/>
              <a:defRPr sz="4400" b="1"/>
            </a:lvl1pPr>
          </a:lstStyle>
          <a:p>
            <a:pPr lvl="0"/>
            <a:r>
              <a:rPr lang="en-US" altLang="zh-CN" dirty="0"/>
              <a:t>Thank you</a:t>
            </a:r>
          </a:p>
        </p:txBody>
      </p:sp>
      <p:sp>
        <p:nvSpPr>
          <p:cNvPr id="6" name="ísļídé">
            <a:extLst>
              <a:ext uri="{FF2B5EF4-FFF2-40B4-BE49-F238E27FC236}">
                <a16:creationId xmlns:a16="http://schemas.microsoft.com/office/drawing/2014/main" id="{3495F873-3C87-408B-990D-1D1F1A4FAD46}"/>
              </a:ext>
            </a:extLst>
          </p:cNvPr>
          <p:cNvSpPr>
            <a:spLocks/>
          </p:cNvSpPr>
          <p:nvPr userDrawn="1"/>
        </p:nvSpPr>
        <p:spPr bwMode="auto">
          <a:xfrm flipH="1">
            <a:off x="230534" y="241295"/>
            <a:ext cx="1185573" cy="1185570"/>
          </a:xfrm>
          <a:custGeom>
            <a:avLst/>
            <a:gdLst>
              <a:gd name="T0" fmla="*/ 0 w 102"/>
              <a:gd name="T1" fmla="*/ 0 h 102"/>
              <a:gd name="T2" fmla="*/ 102 w 102"/>
              <a:gd name="T3" fmla="*/ 0 h 102"/>
              <a:gd name="T4" fmla="*/ 102 w 102"/>
              <a:gd name="T5" fmla="*/ 102 h 102"/>
              <a:gd name="T6" fmla="*/ 0 w 102"/>
              <a:gd name="T7" fmla="*/ 0 h 102"/>
            </a:gdLst>
            <a:ahLst/>
            <a:cxnLst>
              <a:cxn ang="0">
                <a:pos x="T0" y="T1"/>
              </a:cxn>
              <a:cxn ang="0">
                <a:pos x="T2" y="T3"/>
              </a:cxn>
              <a:cxn ang="0">
                <a:pos x="T4" y="T5"/>
              </a:cxn>
              <a:cxn ang="0">
                <a:pos x="T6" y="T7"/>
              </a:cxn>
            </a:cxnLst>
            <a:rect l="0" t="0" r="r" b="b"/>
            <a:pathLst>
              <a:path w="102" h="102">
                <a:moveTo>
                  <a:pt x="0" y="0"/>
                </a:moveTo>
                <a:cubicBezTo>
                  <a:pt x="102" y="0"/>
                  <a:pt x="102" y="0"/>
                  <a:pt x="102" y="0"/>
                </a:cubicBezTo>
                <a:cubicBezTo>
                  <a:pt x="102" y="102"/>
                  <a:pt x="102" y="102"/>
                  <a:pt x="102" y="102"/>
                </a:cubicBezTo>
                <a:cubicBezTo>
                  <a:pt x="102" y="46"/>
                  <a:pt x="57" y="0"/>
                  <a:pt x="0"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7" name="ïsļïḋé">
            <a:extLst>
              <a:ext uri="{FF2B5EF4-FFF2-40B4-BE49-F238E27FC236}">
                <a16:creationId xmlns:a16="http://schemas.microsoft.com/office/drawing/2014/main" id="{F5132EB0-90BA-4F31-9F12-58409AFFC78B}"/>
              </a:ext>
            </a:extLst>
          </p:cNvPr>
          <p:cNvSpPr>
            <a:spLocks/>
          </p:cNvSpPr>
          <p:nvPr userDrawn="1"/>
        </p:nvSpPr>
        <p:spPr bwMode="auto">
          <a:xfrm flipV="1">
            <a:off x="9355221" y="3819118"/>
            <a:ext cx="2190213" cy="219973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8" name="íŝļîḓé">
            <a:extLst>
              <a:ext uri="{FF2B5EF4-FFF2-40B4-BE49-F238E27FC236}">
                <a16:creationId xmlns:a16="http://schemas.microsoft.com/office/drawing/2014/main" id="{81AC35F5-AE42-49A1-B7DB-000D71750767}"/>
              </a:ext>
            </a:extLst>
          </p:cNvPr>
          <p:cNvSpPr>
            <a:spLocks/>
          </p:cNvSpPr>
          <p:nvPr userDrawn="1"/>
        </p:nvSpPr>
        <p:spPr bwMode="auto">
          <a:xfrm flipH="1" flipV="1">
            <a:off x="440993" y="4834431"/>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9" name="îşḻîďê">
            <a:extLst>
              <a:ext uri="{FF2B5EF4-FFF2-40B4-BE49-F238E27FC236}">
                <a16:creationId xmlns:a16="http://schemas.microsoft.com/office/drawing/2014/main" id="{841031E0-61A1-4424-854E-C62B7C80C774}"/>
              </a:ext>
            </a:extLst>
          </p:cNvPr>
          <p:cNvSpPr/>
          <p:nvPr userDrawn="1"/>
        </p:nvSpPr>
        <p:spPr>
          <a:xfrm flipH="1" flipV="1">
            <a:off x="1312914" y="5706355"/>
            <a:ext cx="693959" cy="693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12" name="组合 11">
            <a:extLst>
              <a:ext uri="{FF2B5EF4-FFF2-40B4-BE49-F238E27FC236}">
                <a16:creationId xmlns:a16="http://schemas.microsoft.com/office/drawing/2014/main" id="{A0C193A2-6687-4CB1-BA3D-16CB8962E4E5}"/>
              </a:ext>
            </a:extLst>
          </p:cNvPr>
          <p:cNvGrpSpPr/>
          <p:nvPr userDrawn="1"/>
        </p:nvGrpSpPr>
        <p:grpSpPr>
          <a:xfrm rot="16200000" flipH="1" flipV="1">
            <a:off x="9743861" y="3293617"/>
            <a:ext cx="1603540" cy="631825"/>
            <a:chOff x="10210800" y="7883525"/>
            <a:chExt cx="4246563" cy="1673226"/>
          </a:xfrm>
          <a:solidFill>
            <a:schemeClr val="accent2"/>
          </a:solidFill>
        </p:grpSpPr>
        <p:sp>
          <p:nvSpPr>
            <p:cNvPr id="13" name="îṣľîḓè">
              <a:extLst>
                <a:ext uri="{FF2B5EF4-FFF2-40B4-BE49-F238E27FC236}">
                  <a16:creationId xmlns:a16="http://schemas.microsoft.com/office/drawing/2014/main" id="{3202C2EB-B4A6-4600-8ED0-BF2B501010C0}"/>
                </a:ext>
              </a:extLst>
            </p:cNvPr>
            <p:cNvSpPr>
              <a:spLocks noChangeArrowheads="1"/>
            </p:cNvSpPr>
            <p:nvPr userDrawn="1"/>
          </p:nvSpPr>
          <p:spPr bwMode="auto">
            <a:xfrm>
              <a:off x="14266863"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4" name="îṣḷiḑé">
              <a:extLst>
                <a:ext uri="{FF2B5EF4-FFF2-40B4-BE49-F238E27FC236}">
                  <a16:creationId xmlns:a16="http://schemas.microsoft.com/office/drawing/2014/main" id="{C0694002-B6FF-43EB-BB57-7130364E4A54}"/>
                </a:ext>
              </a:extLst>
            </p:cNvPr>
            <p:cNvSpPr>
              <a:spLocks noChangeArrowheads="1"/>
            </p:cNvSpPr>
            <p:nvPr userDrawn="1"/>
          </p:nvSpPr>
          <p:spPr bwMode="auto">
            <a:xfrm>
              <a:off x="14266863"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5" name="îŝḻíďè">
              <a:extLst>
                <a:ext uri="{FF2B5EF4-FFF2-40B4-BE49-F238E27FC236}">
                  <a16:creationId xmlns:a16="http://schemas.microsoft.com/office/drawing/2014/main" id="{D93C6A32-B74C-4385-90C0-082D0FFE9313}"/>
                </a:ext>
              </a:extLst>
            </p:cNvPr>
            <p:cNvSpPr>
              <a:spLocks noChangeArrowheads="1"/>
            </p:cNvSpPr>
            <p:nvPr userDrawn="1"/>
          </p:nvSpPr>
          <p:spPr bwMode="auto">
            <a:xfrm>
              <a:off x="14266863"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6" name="í$ḷïḋê">
              <a:extLst>
                <a:ext uri="{FF2B5EF4-FFF2-40B4-BE49-F238E27FC236}">
                  <a16:creationId xmlns:a16="http://schemas.microsoft.com/office/drawing/2014/main" id="{D8A4EDD6-D48E-4938-B14F-B86B932825AD}"/>
                </a:ext>
              </a:extLst>
            </p:cNvPr>
            <p:cNvSpPr>
              <a:spLocks noChangeArrowheads="1"/>
            </p:cNvSpPr>
            <p:nvPr userDrawn="1"/>
          </p:nvSpPr>
          <p:spPr bwMode="auto">
            <a:xfrm>
              <a:off x="13590588"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7" name="ïSḷide">
              <a:extLst>
                <a:ext uri="{FF2B5EF4-FFF2-40B4-BE49-F238E27FC236}">
                  <a16:creationId xmlns:a16="http://schemas.microsoft.com/office/drawing/2014/main" id="{B5C6477B-B76C-4A71-BB55-B358252640A1}"/>
                </a:ext>
              </a:extLst>
            </p:cNvPr>
            <p:cNvSpPr>
              <a:spLocks noChangeArrowheads="1"/>
            </p:cNvSpPr>
            <p:nvPr userDrawn="1"/>
          </p:nvSpPr>
          <p:spPr bwMode="auto">
            <a:xfrm>
              <a:off x="13590588"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8" name="íŝlîḓè">
              <a:extLst>
                <a:ext uri="{FF2B5EF4-FFF2-40B4-BE49-F238E27FC236}">
                  <a16:creationId xmlns:a16="http://schemas.microsoft.com/office/drawing/2014/main" id="{54C9D831-36A0-4324-92E3-F704875CC409}"/>
                </a:ext>
              </a:extLst>
            </p:cNvPr>
            <p:cNvSpPr>
              <a:spLocks noChangeArrowheads="1"/>
            </p:cNvSpPr>
            <p:nvPr userDrawn="1"/>
          </p:nvSpPr>
          <p:spPr bwMode="auto">
            <a:xfrm>
              <a:off x="13590588"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19" name="íṡľiḋé">
              <a:extLst>
                <a:ext uri="{FF2B5EF4-FFF2-40B4-BE49-F238E27FC236}">
                  <a16:creationId xmlns:a16="http://schemas.microsoft.com/office/drawing/2014/main" id="{C79F116F-1F86-4DE3-9395-8BE6FC583EF1}"/>
                </a:ext>
              </a:extLst>
            </p:cNvPr>
            <p:cNvSpPr>
              <a:spLocks noChangeArrowheads="1"/>
            </p:cNvSpPr>
            <p:nvPr userDrawn="1"/>
          </p:nvSpPr>
          <p:spPr bwMode="auto">
            <a:xfrm>
              <a:off x="12914313"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0" name="iṡ1ïďê">
              <a:extLst>
                <a:ext uri="{FF2B5EF4-FFF2-40B4-BE49-F238E27FC236}">
                  <a16:creationId xmlns:a16="http://schemas.microsoft.com/office/drawing/2014/main" id="{60DC888C-6D1F-4B74-A601-F7717CA4CCBB}"/>
                </a:ext>
              </a:extLst>
            </p:cNvPr>
            <p:cNvSpPr>
              <a:spLocks noChangeArrowheads="1"/>
            </p:cNvSpPr>
            <p:nvPr userDrawn="1"/>
          </p:nvSpPr>
          <p:spPr bwMode="auto">
            <a:xfrm>
              <a:off x="12914313"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1" name="îṡ1îḋé">
              <a:extLst>
                <a:ext uri="{FF2B5EF4-FFF2-40B4-BE49-F238E27FC236}">
                  <a16:creationId xmlns:a16="http://schemas.microsoft.com/office/drawing/2014/main" id="{2B83D29D-6F78-4E04-B54C-84C62C4276F1}"/>
                </a:ext>
              </a:extLst>
            </p:cNvPr>
            <p:cNvSpPr>
              <a:spLocks noChangeArrowheads="1"/>
            </p:cNvSpPr>
            <p:nvPr userDrawn="1"/>
          </p:nvSpPr>
          <p:spPr bwMode="auto">
            <a:xfrm>
              <a:off x="12914313"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2" name="iṣľîḓé">
              <a:extLst>
                <a:ext uri="{FF2B5EF4-FFF2-40B4-BE49-F238E27FC236}">
                  <a16:creationId xmlns:a16="http://schemas.microsoft.com/office/drawing/2014/main" id="{72DB7834-936F-4085-8E8B-1C6C9E965851}"/>
                </a:ext>
              </a:extLst>
            </p:cNvPr>
            <p:cNvSpPr>
              <a:spLocks noChangeArrowheads="1"/>
            </p:cNvSpPr>
            <p:nvPr userDrawn="1"/>
          </p:nvSpPr>
          <p:spPr bwMode="auto">
            <a:xfrm>
              <a:off x="12238038"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4" name="ïṩľîḓê">
              <a:extLst>
                <a:ext uri="{FF2B5EF4-FFF2-40B4-BE49-F238E27FC236}">
                  <a16:creationId xmlns:a16="http://schemas.microsoft.com/office/drawing/2014/main" id="{85B7B3F1-4C30-4E48-BA6E-7495953BC545}"/>
                </a:ext>
              </a:extLst>
            </p:cNvPr>
            <p:cNvSpPr>
              <a:spLocks noChangeArrowheads="1"/>
            </p:cNvSpPr>
            <p:nvPr userDrawn="1"/>
          </p:nvSpPr>
          <p:spPr bwMode="auto">
            <a:xfrm>
              <a:off x="12238038"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5" name="íS1ídé">
              <a:extLst>
                <a:ext uri="{FF2B5EF4-FFF2-40B4-BE49-F238E27FC236}">
                  <a16:creationId xmlns:a16="http://schemas.microsoft.com/office/drawing/2014/main" id="{8EDFF455-7094-40E1-895B-703B1EDF62B1}"/>
                </a:ext>
              </a:extLst>
            </p:cNvPr>
            <p:cNvSpPr>
              <a:spLocks noChangeArrowheads="1"/>
            </p:cNvSpPr>
            <p:nvPr userDrawn="1"/>
          </p:nvSpPr>
          <p:spPr bwMode="auto">
            <a:xfrm>
              <a:off x="12238038"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6" name="ïśḻiďê">
              <a:extLst>
                <a:ext uri="{FF2B5EF4-FFF2-40B4-BE49-F238E27FC236}">
                  <a16:creationId xmlns:a16="http://schemas.microsoft.com/office/drawing/2014/main" id="{228A2931-9FC5-4F27-B9E3-4D4108FD9B87}"/>
                </a:ext>
              </a:extLst>
            </p:cNvPr>
            <p:cNvSpPr>
              <a:spLocks noChangeArrowheads="1"/>
            </p:cNvSpPr>
            <p:nvPr userDrawn="1"/>
          </p:nvSpPr>
          <p:spPr bwMode="auto">
            <a:xfrm>
              <a:off x="11563350"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8" name="ïşlîḑê">
              <a:extLst>
                <a:ext uri="{FF2B5EF4-FFF2-40B4-BE49-F238E27FC236}">
                  <a16:creationId xmlns:a16="http://schemas.microsoft.com/office/drawing/2014/main" id="{AE1845C7-1B1C-4191-8245-20271C16AD8B}"/>
                </a:ext>
              </a:extLst>
            </p:cNvPr>
            <p:cNvSpPr>
              <a:spLocks noChangeArrowheads="1"/>
            </p:cNvSpPr>
            <p:nvPr userDrawn="1"/>
          </p:nvSpPr>
          <p:spPr bwMode="auto">
            <a:xfrm>
              <a:off x="11563350"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29" name="iṣļîḑe">
              <a:extLst>
                <a:ext uri="{FF2B5EF4-FFF2-40B4-BE49-F238E27FC236}">
                  <a16:creationId xmlns:a16="http://schemas.microsoft.com/office/drawing/2014/main" id="{7A999DC3-155E-43E8-8431-1D2647582366}"/>
                </a:ext>
              </a:extLst>
            </p:cNvPr>
            <p:cNvSpPr>
              <a:spLocks noChangeArrowheads="1"/>
            </p:cNvSpPr>
            <p:nvPr userDrawn="1"/>
          </p:nvSpPr>
          <p:spPr bwMode="auto">
            <a:xfrm>
              <a:off x="11563350"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0" name="iŝļïḍê">
              <a:extLst>
                <a:ext uri="{FF2B5EF4-FFF2-40B4-BE49-F238E27FC236}">
                  <a16:creationId xmlns:a16="http://schemas.microsoft.com/office/drawing/2014/main" id="{682E9601-88E7-4A33-8477-B7253FEBDF34}"/>
                </a:ext>
              </a:extLst>
            </p:cNvPr>
            <p:cNvSpPr>
              <a:spLocks noChangeArrowheads="1"/>
            </p:cNvSpPr>
            <p:nvPr userDrawn="1"/>
          </p:nvSpPr>
          <p:spPr bwMode="auto">
            <a:xfrm>
              <a:off x="10887075" y="7883525"/>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1" name="iṩḷiḍê">
              <a:extLst>
                <a:ext uri="{FF2B5EF4-FFF2-40B4-BE49-F238E27FC236}">
                  <a16:creationId xmlns:a16="http://schemas.microsoft.com/office/drawing/2014/main" id="{AABEEE01-37A6-4CC3-9620-AF2F747B949D}"/>
                </a:ext>
              </a:extLst>
            </p:cNvPr>
            <p:cNvSpPr>
              <a:spLocks noChangeArrowheads="1"/>
            </p:cNvSpPr>
            <p:nvPr userDrawn="1"/>
          </p:nvSpPr>
          <p:spPr bwMode="auto">
            <a:xfrm>
              <a:off x="10887075" y="8624888"/>
              <a:ext cx="190500"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2" name="ïSľíďê">
              <a:extLst>
                <a:ext uri="{FF2B5EF4-FFF2-40B4-BE49-F238E27FC236}">
                  <a16:creationId xmlns:a16="http://schemas.microsoft.com/office/drawing/2014/main" id="{EBDA8244-4265-4070-8483-33E157472FB3}"/>
                </a:ext>
              </a:extLst>
            </p:cNvPr>
            <p:cNvSpPr>
              <a:spLocks noChangeArrowheads="1"/>
            </p:cNvSpPr>
            <p:nvPr userDrawn="1"/>
          </p:nvSpPr>
          <p:spPr bwMode="auto">
            <a:xfrm>
              <a:off x="10887075" y="9364663"/>
              <a:ext cx="190500"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3" name="ïSḷîḓê">
              <a:extLst>
                <a:ext uri="{FF2B5EF4-FFF2-40B4-BE49-F238E27FC236}">
                  <a16:creationId xmlns:a16="http://schemas.microsoft.com/office/drawing/2014/main" id="{C9F548F0-41D2-49FE-B3D0-401BA775613C}"/>
                </a:ext>
              </a:extLst>
            </p:cNvPr>
            <p:cNvSpPr>
              <a:spLocks noChangeArrowheads="1"/>
            </p:cNvSpPr>
            <p:nvPr userDrawn="1"/>
          </p:nvSpPr>
          <p:spPr bwMode="auto">
            <a:xfrm>
              <a:off x="10210800" y="7883525"/>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íSḻîḋe">
              <a:extLst>
                <a:ext uri="{FF2B5EF4-FFF2-40B4-BE49-F238E27FC236}">
                  <a16:creationId xmlns:a16="http://schemas.microsoft.com/office/drawing/2014/main" id="{F9CC0BCE-2D2D-4AF6-A81C-A3B30959BF07}"/>
                </a:ext>
              </a:extLst>
            </p:cNvPr>
            <p:cNvSpPr>
              <a:spLocks noChangeArrowheads="1"/>
            </p:cNvSpPr>
            <p:nvPr userDrawn="1"/>
          </p:nvSpPr>
          <p:spPr bwMode="auto">
            <a:xfrm>
              <a:off x="10210800" y="8624888"/>
              <a:ext cx="192088" cy="1905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íşļïḍè">
              <a:extLst>
                <a:ext uri="{FF2B5EF4-FFF2-40B4-BE49-F238E27FC236}">
                  <a16:creationId xmlns:a16="http://schemas.microsoft.com/office/drawing/2014/main" id="{2F2D0B15-7B7E-4221-B637-84DA7502907B}"/>
                </a:ext>
              </a:extLst>
            </p:cNvPr>
            <p:cNvSpPr>
              <a:spLocks noChangeArrowheads="1"/>
            </p:cNvSpPr>
            <p:nvPr userDrawn="1"/>
          </p:nvSpPr>
          <p:spPr bwMode="auto">
            <a:xfrm>
              <a:off x="10210800" y="9364663"/>
              <a:ext cx="192088" cy="19208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grpSp>
        <p:nvGrpSpPr>
          <p:cNvPr id="36" name="组合 35">
            <a:extLst>
              <a:ext uri="{FF2B5EF4-FFF2-40B4-BE49-F238E27FC236}">
                <a16:creationId xmlns:a16="http://schemas.microsoft.com/office/drawing/2014/main" id="{F207F4CB-A131-46A9-9125-A2B4E056227D}"/>
              </a:ext>
            </a:extLst>
          </p:cNvPr>
          <p:cNvGrpSpPr/>
          <p:nvPr userDrawn="1"/>
        </p:nvGrpSpPr>
        <p:grpSpPr>
          <a:xfrm flipH="1" flipV="1">
            <a:off x="1749924" y="992068"/>
            <a:ext cx="631825" cy="838036"/>
            <a:chOff x="9713035" y="7250187"/>
            <a:chExt cx="631825" cy="838036"/>
          </a:xfrm>
        </p:grpSpPr>
        <p:sp>
          <p:nvSpPr>
            <p:cNvPr id="37" name="iSḻiḓè">
              <a:extLst>
                <a:ext uri="{FF2B5EF4-FFF2-40B4-BE49-F238E27FC236}">
                  <a16:creationId xmlns:a16="http://schemas.microsoft.com/office/drawing/2014/main" id="{74DD7F34-632B-4D09-9179-E9A7FD49EC7F}"/>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iŝļíḓé">
              <a:extLst>
                <a:ext uri="{FF2B5EF4-FFF2-40B4-BE49-F238E27FC236}">
                  <a16:creationId xmlns:a16="http://schemas.microsoft.com/office/drawing/2014/main" id="{351CAD6A-5981-47AC-BFD3-E446C47CFE22}"/>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9" name="íṧḷîḓè">
              <a:extLst>
                <a:ext uri="{FF2B5EF4-FFF2-40B4-BE49-F238E27FC236}">
                  <a16:creationId xmlns:a16="http://schemas.microsoft.com/office/drawing/2014/main" id="{E0E80DEB-731D-49FE-BF43-52360723C6BF}"/>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íṡḻïḋè">
              <a:extLst>
                <a:ext uri="{FF2B5EF4-FFF2-40B4-BE49-F238E27FC236}">
                  <a16:creationId xmlns:a16="http://schemas.microsoft.com/office/drawing/2014/main" id="{6D315960-8A23-426A-AEBF-4472E946F61D}"/>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ïṥlîḓè">
              <a:extLst>
                <a:ext uri="{FF2B5EF4-FFF2-40B4-BE49-F238E27FC236}">
                  <a16:creationId xmlns:a16="http://schemas.microsoft.com/office/drawing/2014/main" id="{37F7AD86-C4BE-492F-BF5F-EC786843E7B7}"/>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iSļiḍê">
              <a:extLst>
                <a:ext uri="{FF2B5EF4-FFF2-40B4-BE49-F238E27FC236}">
                  <a16:creationId xmlns:a16="http://schemas.microsoft.com/office/drawing/2014/main" id="{A29942EE-C8E1-4571-A7B6-286BEBC909CA}"/>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ïṣlíḑe">
              <a:extLst>
                <a:ext uri="{FF2B5EF4-FFF2-40B4-BE49-F238E27FC236}">
                  <a16:creationId xmlns:a16="http://schemas.microsoft.com/office/drawing/2014/main" id="{A461FC6A-6A01-4AA2-B774-7F022415EA97}"/>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islíḋè">
              <a:extLst>
                <a:ext uri="{FF2B5EF4-FFF2-40B4-BE49-F238E27FC236}">
                  <a16:creationId xmlns:a16="http://schemas.microsoft.com/office/drawing/2014/main" id="{87632611-C550-4CB6-82DB-0D4C61FA675F}"/>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5" name="íṣliḑe">
              <a:extLst>
                <a:ext uri="{FF2B5EF4-FFF2-40B4-BE49-F238E27FC236}">
                  <a16:creationId xmlns:a16="http://schemas.microsoft.com/office/drawing/2014/main" id="{E2732727-FBE0-4B49-8554-A0A487E7C611}"/>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6" name="ísḷîḋè">
              <a:extLst>
                <a:ext uri="{FF2B5EF4-FFF2-40B4-BE49-F238E27FC236}">
                  <a16:creationId xmlns:a16="http://schemas.microsoft.com/office/drawing/2014/main" id="{267AFB40-70DE-4947-A524-964E5F5FDD8F}"/>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7" name="íṩḻidé">
              <a:extLst>
                <a:ext uri="{FF2B5EF4-FFF2-40B4-BE49-F238E27FC236}">
                  <a16:creationId xmlns:a16="http://schemas.microsoft.com/office/drawing/2014/main" id="{E45885BC-4096-4733-AE0D-A0D5D8994635}"/>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8" name="ïśľïḓe">
              <a:extLst>
                <a:ext uri="{FF2B5EF4-FFF2-40B4-BE49-F238E27FC236}">
                  <a16:creationId xmlns:a16="http://schemas.microsoft.com/office/drawing/2014/main" id="{DCFEB8C0-04D6-44E1-9FCB-3C23EFD6A141}"/>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49" name="isḷïḓe">
            <a:extLst>
              <a:ext uri="{FF2B5EF4-FFF2-40B4-BE49-F238E27FC236}">
                <a16:creationId xmlns:a16="http://schemas.microsoft.com/office/drawing/2014/main" id="{63CA6FDD-CDF5-4414-A4AB-A6302D028E97}"/>
              </a:ext>
            </a:extLst>
          </p:cNvPr>
          <p:cNvSpPr/>
          <p:nvPr userDrawn="1"/>
        </p:nvSpPr>
        <p:spPr>
          <a:xfrm flipH="1" flipV="1">
            <a:off x="9649265" y="-687999"/>
            <a:ext cx="1602124" cy="1602124"/>
          </a:xfrm>
          <a:custGeom>
            <a:avLst/>
            <a:gdLst>
              <a:gd name="connsiteX0" fmla="*/ 801062 w 1602124"/>
              <a:gd name="connsiteY0" fmla="*/ 682385 h 1602124"/>
              <a:gd name="connsiteX1" fmla="*/ 682385 w 1602124"/>
              <a:gd name="connsiteY1" fmla="*/ 801062 h 1602124"/>
              <a:gd name="connsiteX2" fmla="*/ 801062 w 1602124"/>
              <a:gd name="connsiteY2" fmla="*/ 919739 h 1602124"/>
              <a:gd name="connsiteX3" fmla="*/ 919739 w 1602124"/>
              <a:gd name="connsiteY3" fmla="*/ 801062 h 1602124"/>
              <a:gd name="connsiteX4" fmla="*/ 801062 w 1602124"/>
              <a:gd name="connsiteY4" fmla="*/ 682385 h 1602124"/>
              <a:gd name="connsiteX5" fmla="*/ 801062 w 1602124"/>
              <a:gd name="connsiteY5" fmla="*/ 620350 h 1602124"/>
              <a:gd name="connsiteX6" fmla="*/ 981774 w 1602124"/>
              <a:gd name="connsiteY6" fmla="*/ 801062 h 1602124"/>
              <a:gd name="connsiteX7" fmla="*/ 801062 w 1602124"/>
              <a:gd name="connsiteY7" fmla="*/ 981774 h 1602124"/>
              <a:gd name="connsiteX8" fmla="*/ 620350 w 1602124"/>
              <a:gd name="connsiteY8" fmla="*/ 801062 h 1602124"/>
              <a:gd name="connsiteX9" fmla="*/ 801062 w 1602124"/>
              <a:gd name="connsiteY9" fmla="*/ 620350 h 1602124"/>
              <a:gd name="connsiteX10" fmla="*/ 801062 w 1602124"/>
              <a:gd name="connsiteY10" fmla="*/ 558315 h 1602124"/>
              <a:gd name="connsiteX11" fmla="*/ 558315 w 1602124"/>
              <a:gd name="connsiteY11" fmla="*/ 801062 h 1602124"/>
              <a:gd name="connsiteX12" fmla="*/ 801062 w 1602124"/>
              <a:gd name="connsiteY12" fmla="*/ 1043809 h 1602124"/>
              <a:gd name="connsiteX13" fmla="*/ 1043809 w 1602124"/>
              <a:gd name="connsiteY13" fmla="*/ 801062 h 1602124"/>
              <a:gd name="connsiteX14" fmla="*/ 801062 w 1602124"/>
              <a:gd name="connsiteY14" fmla="*/ 558315 h 1602124"/>
              <a:gd name="connsiteX15" fmla="*/ 801062 w 1602124"/>
              <a:gd name="connsiteY15" fmla="*/ 496280 h 1602124"/>
              <a:gd name="connsiteX16" fmla="*/ 1105844 w 1602124"/>
              <a:gd name="connsiteY16" fmla="*/ 801062 h 1602124"/>
              <a:gd name="connsiteX17" fmla="*/ 801062 w 1602124"/>
              <a:gd name="connsiteY17" fmla="*/ 1105844 h 1602124"/>
              <a:gd name="connsiteX18" fmla="*/ 496280 w 1602124"/>
              <a:gd name="connsiteY18" fmla="*/ 801062 h 1602124"/>
              <a:gd name="connsiteX19" fmla="*/ 801062 w 1602124"/>
              <a:gd name="connsiteY19" fmla="*/ 496280 h 1602124"/>
              <a:gd name="connsiteX20" fmla="*/ 801062 w 1602124"/>
              <a:gd name="connsiteY20" fmla="*/ 434245 h 1602124"/>
              <a:gd name="connsiteX21" fmla="*/ 434245 w 1602124"/>
              <a:gd name="connsiteY21" fmla="*/ 801062 h 1602124"/>
              <a:gd name="connsiteX22" fmla="*/ 801062 w 1602124"/>
              <a:gd name="connsiteY22" fmla="*/ 1167879 h 1602124"/>
              <a:gd name="connsiteX23" fmla="*/ 1167879 w 1602124"/>
              <a:gd name="connsiteY23" fmla="*/ 801062 h 1602124"/>
              <a:gd name="connsiteX24" fmla="*/ 801062 w 1602124"/>
              <a:gd name="connsiteY24" fmla="*/ 434245 h 1602124"/>
              <a:gd name="connsiteX25" fmla="*/ 801062 w 1602124"/>
              <a:gd name="connsiteY25" fmla="*/ 372210 h 1602124"/>
              <a:gd name="connsiteX26" fmla="*/ 1229914 w 1602124"/>
              <a:gd name="connsiteY26" fmla="*/ 801062 h 1602124"/>
              <a:gd name="connsiteX27" fmla="*/ 801062 w 1602124"/>
              <a:gd name="connsiteY27" fmla="*/ 1229914 h 1602124"/>
              <a:gd name="connsiteX28" fmla="*/ 372210 w 1602124"/>
              <a:gd name="connsiteY28" fmla="*/ 801062 h 1602124"/>
              <a:gd name="connsiteX29" fmla="*/ 801062 w 1602124"/>
              <a:gd name="connsiteY29" fmla="*/ 372210 h 1602124"/>
              <a:gd name="connsiteX30" fmla="*/ 801062 w 1602124"/>
              <a:gd name="connsiteY30" fmla="*/ 310175 h 1602124"/>
              <a:gd name="connsiteX31" fmla="*/ 310175 w 1602124"/>
              <a:gd name="connsiteY31" fmla="*/ 801062 h 1602124"/>
              <a:gd name="connsiteX32" fmla="*/ 801062 w 1602124"/>
              <a:gd name="connsiteY32" fmla="*/ 1291949 h 1602124"/>
              <a:gd name="connsiteX33" fmla="*/ 1291949 w 1602124"/>
              <a:gd name="connsiteY33" fmla="*/ 801062 h 1602124"/>
              <a:gd name="connsiteX34" fmla="*/ 801062 w 1602124"/>
              <a:gd name="connsiteY34" fmla="*/ 310175 h 1602124"/>
              <a:gd name="connsiteX35" fmla="*/ 801062 w 1602124"/>
              <a:gd name="connsiteY35" fmla="*/ 248140 h 1602124"/>
              <a:gd name="connsiteX36" fmla="*/ 1353984 w 1602124"/>
              <a:gd name="connsiteY36" fmla="*/ 801062 h 1602124"/>
              <a:gd name="connsiteX37" fmla="*/ 801062 w 1602124"/>
              <a:gd name="connsiteY37" fmla="*/ 1353984 h 1602124"/>
              <a:gd name="connsiteX38" fmla="*/ 248140 w 1602124"/>
              <a:gd name="connsiteY38" fmla="*/ 801062 h 1602124"/>
              <a:gd name="connsiteX39" fmla="*/ 801062 w 1602124"/>
              <a:gd name="connsiteY39" fmla="*/ 248140 h 1602124"/>
              <a:gd name="connsiteX40" fmla="*/ 801062 w 1602124"/>
              <a:gd name="connsiteY40" fmla="*/ 186105 h 1602124"/>
              <a:gd name="connsiteX41" fmla="*/ 186105 w 1602124"/>
              <a:gd name="connsiteY41" fmla="*/ 801062 h 1602124"/>
              <a:gd name="connsiteX42" fmla="*/ 801062 w 1602124"/>
              <a:gd name="connsiteY42" fmla="*/ 1416019 h 1602124"/>
              <a:gd name="connsiteX43" fmla="*/ 1416019 w 1602124"/>
              <a:gd name="connsiteY43" fmla="*/ 801062 h 1602124"/>
              <a:gd name="connsiteX44" fmla="*/ 801062 w 1602124"/>
              <a:gd name="connsiteY44" fmla="*/ 186105 h 1602124"/>
              <a:gd name="connsiteX45" fmla="*/ 801062 w 1602124"/>
              <a:gd name="connsiteY45" fmla="*/ 124070 h 1602124"/>
              <a:gd name="connsiteX46" fmla="*/ 1478054 w 1602124"/>
              <a:gd name="connsiteY46" fmla="*/ 801062 h 1602124"/>
              <a:gd name="connsiteX47" fmla="*/ 801062 w 1602124"/>
              <a:gd name="connsiteY47" fmla="*/ 1478054 h 1602124"/>
              <a:gd name="connsiteX48" fmla="*/ 124070 w 1602124"/>
              <a:gd name="connsiteY48" fmla="*/ 801062 h 1602124"/>
              <a:gd name="connsiteX49" fmla="*/ 801062 w 1602124"/>
              <a:gd name="connsiteY49" fmla="*/ 124070 h 1602124"/>
              <a:gd name="connsiteX50" fmla="*/ 801062 w 1602124"/>
              <a:gd name="connsiteY50" fmla="*/ 62035 h 1602124"/>
              <a:gd name="connsiteX51" fmla="*/ 62035 w 1602124"/>
              <a:gd name="connsiteY51" fmla="*/ 801062 h 1602124"/>
              <a:gd name="connsiteX52" fmla="*/ 801062 w 1602124"/>
              <a:gd name="connsiteY52" fmla="*/ 1540089 h 1602124"/>
              <a:gd name="connsiteX53" fmla="*/ 1540089 w 1602124"/>
              <a:gd name="connsiteY53" fmla="*/ 801062 h 1602124"/>
              <a:gd name="connsiteX54" fmla="*/ 801062 w 1602124"/>
              <a:gd name="connsiteY54" fmla="*/ 62035 h 1602124"/>
              <a:gd name="connsiteX55" fmla="*/ 801062 w 1602124"/>
              <a:gd name="connsiteY55" fmla="*/ 0 h 1602124"/>
              <a:gd name="connsiteX56" fmla="*/ 1602124 w 1602124"/>
              <a:gd name="connsiteY56" fmla="*/ 801062 h 1602124"/>
              <a:gd name="connsiteX57" fmla="*/ 801062 w 1602124"/>
              <a:gd name="connsiteY57" fmla="*/ 1602124 h 1602124"/>
              <a:gd name="connsiteX58" fmla="*/ 0 w 1602124"/>
              <a:gd name="connsiteY58" fmla="*/ 801062 h 1602124"/>
              <a:gd name="connsiteX59" fmla="*/ 801062 w 1602124"/>
              <a:gd name="connsiteY59" fmla="*/ 0 h 160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1602124" h="1602124">
                <a:moveTo>
                  <a:pt x="801062" y="682385"/>
                </a:moveTo>
                <a:cubicBezTo>
                  <a:pt x="735519" y="682385"/>
                  <a:pt x="682385" y="735519"/>
                  <a:pt x="682385" y="801062"/>
                </a:cubicBezTo>
                <a:cubicBezTo>
                  <a:pt x="682385" y="866605"/>
                  <a:pt x="735519" y="919739"/>
                  <a:pt x="801062" y="919739"/>
                </a:cubicBezTo>
                <a:cubicBezTo>
                  <a:pt x="866605" y="919739"/>
                  <a:pt x="919739" y="866605"/>
                  <a:pt x="919739" y="801062"/>
                </a:cubicBezTo>
                <a:cubicBezTo>
                  <a:pt x="919739" y="735519"/>
                  <a:pt x="866605" y="682385"/>
                  <a:pt x="801062" y="682385"/>
                </a:cubicBezTo>
                <a:close/>
                <a:moveTo>
                  <a:pt x="801062" y="620350"/>
                </a:moveTo>
                <a:cubicBezTo>
                  <a:pt x="900866" y="620350"/>
                  <a:pt x="981774" y="701258"/>
                  <a:pt x="981774" y="801062"/>
                </a:cubicBezTo>
                <a:cubicBezTo>
                  <a:pt x="981774" y="900866"/>
                  <a:pt x="900866" y="981774"/>
                  <a:pt x="801062" y="981774"/>
                </a:cubicBezTo>
                <a:cubicBezTo>
                  <a:pt x="701258" y="981774"/>
                  <a:pt x="620350" y="900866"/>
                  <a:pt x="620350" y="801062"/>
                </a:cubicBezTo>
                <a:cubicBezTo>
                  <a:pt x="620350" y="701258"/>
                  <a:pt x="701258" y="620350"/>
                  <a:pt x="801062" y="620350"/>
                </a:cubicBezTo>
                <a:close/>
                <a:moveTo>
                  <a:pt x="801062" y="558315"/>
                </a:moveTo>
                <a:cubicBezTo>
                  <a:pt x="666997" y="558315"/>
                  <a:pt x="558315" y="666997"/>
                  <a:pt x="558315" y="801062"/>
                </a:cubicBezTo>
                <a:cubicBezTo>
                  <a:pt x="558315" y="935127"/>
                  <a:pt x="666997" y="1043809"/>
                  <a:pt x="801062" y="1043809"/>
                </a:cubicBezTo>
                <a:cubicBezTo>
                  <a:pt x="935127" y="1043809"/>
                  <a:pt x="1043809" y="935127"/>
                  <a:pt x="1043809" y="801062"/>
                </a:cubicBezTo>
                <a:cubicBezTo>
                  <a:pt x="1043809" y="666997"/>
                  <a:pt x="935127" y="558315"/>
                  <a:pt x="801062" y="558315"/>
                </a:cubicBezTo>
                <a:close/>
                <a:moveTo>
                  <a:pt x="801062" y="496280"/>
                </a:moveTo>
                <a:cubicBezTo>
                  <a:pt x="969388" y="496280"/>
                  <a:pt x="1105844" y="632736"/>
                  <a:pt x="1105844" y="801062"/>
                </a:cubicBezTo>
                <a:cubicBezTo>
                  <a:pt x="1105844" y="969388"/>
                  <a:pt x="969388" y="1105844"/>
                  <a:pt x="801062" y="1105844"/>
                </a:cubicBezTo>
                <a:cubicBezTo>
                  <a:pt x="632736" y="1105844"/>
                  <a:pt x="496280" y="969388"/>
                  <a:pt x="496280" y="801062"/>
                </a:cubicBezTo>
                <a:cubicBezTo>
                  <a:pt x="496280" y="632736"/>
                  <a:pt x="632736" y="496280"/>
                  <a:pt x="801062" y="496280"/>
                </a:cubicBezTo>
                <a:close/>
                <a:moveTo>
                  <a:pt x="801062" y="434245"/>
                </a:moveTo>
                <a:cubicBezTo>
                  <a:pt x="598475" y="434245"/>
                  <a:pt x="434245" y="598475"/>
                  <a:pt x="434245" y="801062"/>
                </a:cubicBezTo>
                <a:cubicBezTo>
                  <a:pt x="434245" y="1003649"/>
                  <a:pt x="598475" y="1167879"/>
                  <a:pt x="801062" y="1167879"/>
                </a:cubicBezTo>
                <a:cubicBezTo>
                  <a:pt x="1003649" y="1167879"/>
                  <a:pt x="1167879" y="1003649"/>
                  <a:pt x="1167879" y="801062"/>
                </a:cubicBezTo>
                <a:cubicBezTo>
                  <a:pt x="1167879" y="598475"/>
                  <a:pt x="1003649" y="434245"/>
                  <a:pt x="801062" y="434245"/>
                </a:cubicBezTo>
                <a:close/>
                <a:moveTo>
                  <a:pt x="801062" y="372210"/>
                </a:moveTo>
                <a:cubicBezTo>
                  <a:pt x="1037910" y="372210"/>
                  <a:pt x="1229914" y="564214"/>
                  <a:pt x="1229914" y="801062"/>
                </a:cubicBezTo>
                <a:cubicBezTo>
                  <a:pt x="1229914" y="1037910"/>
                  <a:pt x="1037910" y="1229914"/>
                  <a:pt x="801062" y="1229914"/>
                </a:cubicBezTo>
                <a:cubicBezTo>
                  <a:pt x="564214" y="1229914"/>
                  <a:pt x="372210" y="1037910"/>
                  <a:pt x="372210" y="801062"/>
                </a:cubicBezTo>
                <a:cubicBezTo>
                  <a:pt x="372210" y="564214"/>
                  <a:pt x="564214" y="372210"/>
                  <a:pt x="801062" y="372210"/>
                </a:cubicBezTo>
                <a:close/>
                <a:moveTo>
                  <a:pt x="801062" y="310175"/>
                </a:moveTo>
                <a:cubicBezTo>
                  <a:pt x="529953" y="310175"/>
                  <a:pt x="310175" y="529953"/>
                  <a:pt x="310175" y="801062"/>
                </a:cubicBezTo>
                <a:cubicBezTo>
                  <a:pt x="310175" y="1072171"/>
                  <a:pt x="529953" y="1291949"/>
                  <a:pt x="801062" y="1291949"/>
                </a:cubicBezTo>
                <a:cubicBezTo>
                  <a:pt x="1072171" y="1291949"/>
                  <a:pt x="1291949" y="1072171"/>
                  <a:pt x="1291949" y="801062"/>
                </a:cubicBezTo>
                <a:cubicBezTo>
                  <a:pt x="1291949" y="529953"/>
                  <a:pt x="1072171" y="310175"/>
                  <a:pt x="801062" y="310175"/>
                </a:cubicBezTo>
                <a:close/>
                <a:moveTo>
                  <a:pt x="801062" y="248140"/>
                </a:moveTo>
                <a:cubicBezTo>
                  <a:pt x="1106432" y="248140"/>
                  <a:pt x="1353984" y="495692"/>
                  <a:pt x="1353984" y="801062"/>
                </a:cubicBezTo>
                <a:cubicBezTo>
                  <a:pt x="1353984" y="1106432"/>
                  <a:pt x="1106432" y="1353984"/>
                  <a:pt x="801062" y="1353984"/>
                </a:cubicBezTo>
                <a:cubicBezTo>
                  <a:pt x="495692" y="1353984"/>
                  <a:pt x="248140" y="1106432"/>
                  <a:pt x="248140" y="801062"/>
                </a:cubicBezTo>
                <a:cubicBezTo>
                  <a:pt x="248140" y="495692"/>
                  <a:pt x="495692" y="248140"/>
                  <a:pt x="801062" y="248140"/>
                </a:cubicBezTo>
                <a:close/>
                <a:moveTo>
                  <a:pt x="801062" y="186105"/>
                </a:moveTo>
                <a:cubicBezTo>
                  <a:pt x="461431" y="186105"/>
                  <a:pt x="186105" y="461431"/>
                  <a:pt x="186105" y="801062"/>
                </a:cubicBezTo>
                <a:cubicBezTo>
                  <a:pt x="186105" y="1140693"/>
                  <a:pt x="461431" y="1416019"/>
                  <a:pt x="801062" y="1416019"/>
                </a:cubicBezTo>
                <a:cubicBezTo>
                  <a:pt x="1140693" y="1416019"/>
                  <a:pt x="1416019" y="1140693"/>
                  <a:pt x="1416019" y="801062"/>
                </a:cubicBezTo>
                <a:cubicBezTo>
                  <a:pt x="1416019" y="461431"/>
                  <a:pt x="1140693" y="186105"/>
                  <a:pt x="801062" y="186105"/>
                </a:cubicBezTo>
                <a:close/>
                <a:moveTo>
                  <a:pt x="801062" y="124070"/>
                </a:moveTo>
                <a:cubicBezTo>
                  <a:pt x="1174954" y="124070"/>
                  <a:pt x="1478054" y="427170"/>
                  <a:pt x="1478054" y="801062"/>
                </a:cubicBezTo>
                <a:cubicBezTo>
                  <a:pt x="1478054" y="1174954"/>
                  <a:pt x="1174954" y="1478054"/>
                  <a:pt x="801062" y="1478054"/>
                </a:cubicBezTo>
                <a:cubicBezTo>
                  <a:pt x="427170" y="1478054"/>
                  <a:pt x="124070" y="1174954"/>
                  <a:pt x="124070" y="801062"/>
                </a:cubicBezTo>
                <a:cubicBezTo>
                  <a:pt x="124070" y="427170"/>
                  <a:pt x="427170" y="124070"/>
                  <a:pt x="801062" y="124070"/>
                </a:cubicBezTo>
                <a:close/>
                <a:moveTo>
                  <a:pt x="801062" y="62035"/>
                </a:moveTo>
                <a:cubicBezTo>
                  <a:pt x="392909" y="62035"/>
                  <a:pt x="62035" y="392909"/>
                  <a:pt x="62035" y="801062"/>
                </a:cubicBezTo>
                <a:cubicBezTo>
                  <a:pt x="62035" y="1209215"/>
                  <a:pt x="392909" y="1540089"/>
                  <a:pt x="801062" y="1540089"/>
                </a:cubicBezTo>
                <a:cubicBezTo>
                  <a:pt x="1209215" y="1540089"/>
                  <a:pt x="1540089" y="1209215"/>
                  <a:pt x="1540089" y="801062"/>
                </a:cubicBezTo>
                <a:cubicBezTo>
                  <a:pt x="1540089" y="392909"/>
                  <a:pt x="1209215" y="62035"/>
                  <a:pt x="801062" y="62035"/>
                </a:cubicBezTo>
                <a:close/>
                <a:moveTo>
                  <a:pt x="801062" y="0"/>
                </a:moveTo>
                <a:cubicBezTo>
                  <a:pt x="1243476" y="0"/>
                  <a:pt x="1602124" y="358648"/>
                  <a:pt x="1602124" y="801062"/>
                </a:cubicBezTo>
                <a:cubicBezTo>
                  <a:pt x="1602124" y="1243476"/>
                  <a:pt x="1243476" y="1602124"/>
                  <a:pt x="801062" y="1602124"/>
                </a:cubicBezTo>
                <a:cubicBezTo>
                  <a:pt x="358648" y="1602124"/>
                  <a:pt x="0" y="1243476"/>
                  <a:pt x="0" y="801062"/>
                </a:cubicBezTo>
                <a:cubicBezTo>
                  <a:pt x="0" y="358648"/>
                  <a:pt x="358648" y="0"/>
                  <a:pt x="801062"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a:p>
        </p:txBody>
      </p:sp>
    </p:spTree>
    <p:extLst>
      <p:ext uri="{BB962C8B-B14F-4D97-AF65-F5344CB8AC3E}">
        <p14:creationId xmlns:p14="http://schemas.microsoft.com/office/powerpoint/2010/main" val="216947200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18EE87-E84D-4794-AAE5-5EBFA06D5749}" type="datetimeFigureOut">
              <a:rPr lang="zh-CN" altLang="en-US" smtClean="0"/>
              <a:t>2022/4/14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FD9163-3264-45B9-8805-38B3DB57BD34}" type="slidenum">
              <a:rPr lang="zh-CN" altLang="en-US" smtClean="0"/>
              <a:t>‹#›</a:t>
            </a:fld>
            <a:endParaRPr lang="zh-CN" altLang="en-US"/>
          </a:p>
        </p:txBody>
      </p:sp>
    </p:spTree>
    <p:extLst>
      <p:ext uri="{BB962C8B-B14F-4D97-AF65-F5344CB8AC3E}">
        <p14:creationId xmlns:p14="http://schemas.microsoft.com/office/powerpoint/2010/main" val="10905533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2" name="组合 31">
            <a:extLst>
              <a:ext uri="{FF2B5EF4-FFF2-40B4-BE49-F238E27FC236}">
                <a16:creationId xmlns:a16="http://schemas.microsoft.com/office/drawing/2014/main" id="{C4B1B73D-D008-46F8-A73A-64EA1C8D2A75}"/>
              </a:ext>
            </a:extLst>
          </p:cNvPr>
          <p:cNvGrpSpPr/>
          <p:nvPr userDrawn="1"/>
        </p:nvGrpSpPr>
        <p:grpSpPr>
          <a:xfrm rot="5400000">
            <a:off x="504147" y="344567"/>
            <a:ext cx="631825" cy="838036"/>
            <a:chOff x="9713035" y="7250187"/>
            <a:chExt cx="631825" cy="838036"/>
          </a:xfrm>
        </p:grpSpPr>
        <p:sp>
          <p:nvSpPr>
            <p:cNvPr id="33" name="íṧ1îḋè">
              <a:extLst>
                <a:ext uri="{FF2B5EF4-FFF2-40B4-BE49-F238E27FC236}">
                  <a16:creationId xmlns:a16="http://schemas.microsoft.com/office/drawing/2014/main" id="{5CA8B360-096C-493B-9E6A-05E1A9AAD78A}"/>
                </a:ext>
              </a:extLst>
            </p:cNvPr>
            <p:cNvSpPr>
              <a:spLocks noChangeArrowheads="1"/>
            </p:cNvSpPr>
            <p:nvPr userDrawn="1"/>
          </p:nvSpPr>
          <p:spPr bwMode="auto">
            <a:xfrm rot="16200000">
              <a:off x="9713335"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4" name="isḷîde">
              <a:extLst>
                <a:ext uri="{FF2B5EF4-FFF2-40B4-BE49-F238E27FC236}">
                  <a16:creationId xmlns:a16="http://schemas.microsoft.com/office/drawing/2014/main" id="{4EAD1575-D4D4-46E2-95DB-02D783F9191E}"/>
                </a:ext>
              </a:extLst>
            </p:cNvPr>
            <p:cNvSpPr>
              <a:spLocks noChangeArrowheads="1"/>
            </p:cNvSpPr>
            <p:nvPr userDrawn="1"/>
          </p:nvSpPr>
          <p:spPr bwMode="auto">
            <a:xfrm rot="16200000">
              <a:off x="9992981" y="7250187"/>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5" name="îṣḻïḋé">
              <a:extLst>
                <a:ext uri="{FF2B5EF4-FFF2-40B4-BE49-F238E27FC236}">
                  <a16:creationId xmlns:a16="http://schemas.microsoft.com/office/drawing/2014/main" id="{FF4CBEB3-6554-40E1-A1CA-667D5DB52277}"/>
                </a:ext>
              </a:extLst>
            </p:cNvPr>
            <p:cNvSpPr>
              <a:spLocks noChangeArrowheads="1"/>
            </p:cNvSpPr>
            <p:nvPr userDrawn="1"/>
          </p:nvSpPr>
          <p:spPr bwMode="auto">
            <a:xfrm rot="16200000">
              <a:off x="10272626" y="7249887"/>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6" name="iŝlíḓè">
              <a:extLst>
                <a:ext uri="{FF2B5EF4-FFF2-40B4-BE49-F238E27FC236}">
                  <a16:creationId xmlns:a16="http://schemas.microsoft.com/office/drawing/2014/main" id="{307A28BA-8960-4812-BB7F-C019FC16771E}"/>
                </a:ext>
              </a:extLst>
            </p:cNvPr>
            <p:cNvSpPr>
              <a:spLocks noChangeArrowheads="1"/>
            </p:cNvSpPr>
            <p:nvPr userDrawn="1"/>
          </p:nvSpPr>
          <p:spPr bwMode="auto">
            <a:xfrm rot="16200000">
              <a:off x="9713335"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7" name="îSlîdè">
              <a:extLst>
                <a:ext uri="{FF2B5EF4-FFF2-40B4-BE49-F238E27FC236}">
                  <a16:creationId xmlns:a16="http://schemas.microsoft.com/office/drawing/2014/main" id="{6E2F6367-4052-4985-985B-4011D84DF45F}"/>
                </a:ext>
              </a:extLst>
            </p:cNvPr>
            <p:cNvSpPr>
              <a:spLocks noChangeArrowheads="1"/>
            </p:cNvSpPr>
            <p:nvPr userDrawn="1"/>
          </p:nvSpPr>
          <p:spPr bwMode="auto">
            <a:xfrm rot="16200000">
              <a:off x="9992981" y="7505554"/>
              <a:ext cx="719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8" name="ïS1ïde">
              <a:extLst>
                <a:ext uri="{FF2B5EF4-FFF2-40B4-BE49-F238E27FC236}">
                  <a16:creationId xmlns:a16="http://schemas.microsoft.com/office/drawing/2014/main" id="{30C6C9E5-2A9D-48F0-8067-0F3D27CE6FEF}"/>
                </a:ext>
              </a:extLst>
            </p:cNvPr>
            <p:cNvSpPr>
              <a:spLocks noChangeArrowheads="1"/>
            </p:cNvSpPr>
            <p:nvPr userDrawn="1"/>
          </p:nvSpPr>
          <p:spPr bwMode="auto">
            <a:xfrm rot="16200000">
              <a:off x="10272626" y="7505254"/>
              <a:ext cx="719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39" name="îṩľîḓè">
              <a:extLst>
                <a:ext uri="{FF2B5EF4-FFF2-40B4-BE49-F238E27FC236}">
                  <a16:creationId xmlns:a16="http://schemas.microsoft.com/office/drawing/2014/main" id="{EEC1CBBF-1E4C-4D87-93C8-C77451FC99EC}"/>
                </a:ext>
              </a:extLst>
            </p:cNvPr>
            <p:cNvSpPr>
              <a:spLocks noChangeArrowheads="1"/>
            </p:cNvSpPr>
            <p:nvPr userDrawn="1"/>
          </p:nvSpPr>
          <p:spPr bwMode="auto">
            <a:xfrm rot="16200000">
              <a:off x="9713035"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0" name="î$ḷiḑe">
              <a:extLst>
                <a:ext uri="{FF2B5EF4-FFF2-40B4-BE49-F238E27FC236}">
                  <a16:creationId xmlns:a16="http://schemas.microsoft.com/office/drawing/2014/main" id="{D0D45040-2DAD-4AAE-AECB-0AED222CE220}"/>
                </a:ext>
              </a:extLst>
            </p:cNvPr>
            <p:cNvSpPr>
              <a:spLocks noChangeArrowheads="1"/>
            </p:cNvSpPr>
            <p:nvPr userDrawn="1"/>
          </p:nvSpPr>
          <p:spPr bwMode="auto">
            <a:xfrm rot="16200000">
              <a:off x="9992681" y="7760622"/>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1" name="î$ḻïḓé">
              <a:extLst>
                <a:ext uri="{FF2B5EF4-FFF2-40B4-BE49-F238E27FC236}">
                  <a16:creationId xmlns:a16="http://schemas.microsoft.com/office/drawing/2014/main" id="{26F13083-2384-48C3-BECB-187D91DB32DC}"/>
                </a:ext>
              </a:extLst>
            </p:cNvPr>
            <p:cNvSpPr>
              <a:spLocks noChangeArrowheads="1"/>
            </p:cNvSpPr>
            <p:nvPr userDrawn="1"/>
          </p:nvSpPr>
          <p:spPr bwMode="auto">
            <a:xfrm rot="16200000">
              <a:off x="10272326" y="7760322"/>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2" name="îš1îde">
              <a:extLst>
                <a:ext uri="{FF2B5EF4-FFF2-40B4-BE49-F238E27FC236}">
                  <a16:creationId xmlns:a16="http://schemas.microsoft.com/office/drawing/2014/main" id="{47808F22-832A-4970-84B8-9057C108F46C}"/>
                </a:ext>
              </a:extLst>
            </p:cNvPr>
            <p:cNvSpPr>
              <a:spLocks noChangeArrowheads="1"/>
            </p:cNvSpPr>
            <p:nvPr userDrawn="1"/>
          </p:nvSpPr>
          <p:spPr bwMode="auto">
            <a:xfrm rot="16200000">
              <a:off x="9713035"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3" name="iṣ1íḓe">
              <a:extLst>
                <a:ext uri="{FF2B5EF4-FFF2-40B4-BE49-F238E27FC236}">
                  <a16:creationId xmlns:a16="http://schemas.microsoft.com/office/drawing/2014/main" id="{9A0ADAF4-DF76-4C20-8994-0497FA1438ED}"/>
                </a:ext>
              </a:extLst>
            </p:cNvPr>
            <p:cNvSpPr>
              <a:spLocks noChangeArrowheads="1"/>
            </p:cNvSpPr>
            <p:nvPr userDrawn="1"/>
          </p:nvSpPr>
          <p:spPr bwMode="auto">
            <a:xfrm rot="16200000">
              <a:off x="9992681" y="8015989"/>
              <a:ext cx="72534" cy="719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sp>
          <p:nvSpPr>
            <p:cNvPr id="44" name="iŝļîḋê">
              <a:extLst>
                <a:ext uri="{FF2B5EF4-FFF2-40B4-BE49-F238E27FC236}">
                  <a16:creationId xmlns:a16="http://schemas.microsoft.com/office/drawing/2014/main" id="{BDFC2D3B-08E9-4D71-AC5C-F73EB5C44BF3}"/>
                </a:ext>
              </a:extLst>
            </p:cNvPr>
            <p:cNvSpPr>
              <a:spLocks noChangeArrowheads="1"/>
            </p:cNvSpPr>
            <p:nvPr userDrawn="1"/>
          </p:nvSpPr>
          <p:spPr bwMode="auto">
            <a:xfrm rot="16200000">
              <a:off x="10272326" y="8015689"/>
              <a:ext cx="72534" cy="72534"/>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800"/>
            </a:p>
          </p:txBody>
        </p:sp>
      </p:grpSp>
      <p:sp>
        <p:nvSpPr>
          <p:cNvPr id="2" name="标题占位符 1">
            <a:extLst>
              <a:ext uri="{FF2B5EF4-FFF2-40B4-BE49-F238E27FC236}">
                <a16:creationId xmlns:a16="http://schemas.microsoft.com/office/drawing/2014/main" id="{61F18504-D86E-411A-B171-2A74DE296A53}"/>
              </a:ext>
            </a:extLst>
          </p:cNvPr>
          <p:cNvSpPr>
            <a:spLocks noGrp="1"/>
          </p:cNvSpPr>
          <p:nvPr>
            <p:ph type="title"/>
          </p:nvPr>
        </p:nvSpPr>
        <p:spPr>
          <a:xfrm>
            <a:off x="660403" y="0"/>
            <a:ext cx="10858500" cy="1028700"/>
          </a:xfrm>
          <a:prstGeom prst="rect">
            <a:avLst/>
          </a:prstGeom>
        </p:spPr>
        <p:txBody>
          <a:bodyPr vert="horz" lIns="91440" tIns="45720" rIns="91440" bIns="45720" rtlCol="0" anchor="b">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68A4509-A6D7-41B5-BE28-213FB58E8B74}"/>
              </a:ext>
            </a:extLst>
          </p:cNvPr>
          <p:cNvSpPr>
            <a:spLocks noGrp="1"/>
          </p:cNvSpPr>
          <p:nvPr>
            <p:ph type="body" idx="1"/>
          </p:nvPr>
        </p:nvSpPr>
        <p:spPr>
          <a:xfrm>
            <a:off x="660403" y="1130300"/>
            <a:ext cx="10858500" cy="5003800"/>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10" name="日期占位符 9">
            <a:extLst>
              <a:ext uri="{FF2B5EF4-FFF2-40B4-BE49-F238E27FC236}">
                <a16:creationId xmlns:a16="http://schemas.microsoft.com/office/drawing/2014/main" id="{6DEDA773-1B71-4202-AD8A-0D33468FE901}"/>
              </a:ext>
            </a:extLst>
          </p:cNvPr>
          <p:cNvSpPr>
            <a:spLocks noGrp="1"/>
          </p:cNvSpPr>
          <p:nvPr>
            <p:ph type="dt" sz="half" idx="2"/>
          </p:nvPr>
        </p:nvSpPr>
        <p:spPr>
          <a:xfrm>
            <a:off x="5401732" y="6235706"/>
            <a:ext cx="1388536" cy="206381"/>
          </a:xfrm>
          <a:prstGeom prst="rect">
            <a:avLst/>
          </a:prstGeom>
        </p:spPr>
        <p:txBody>
          <a:bodyPr vert="horz" lIns="91440" tIns="45720" rIns="91440" bIns="45720" rtlCol="0" anchor="ctr"/>
          <a:lstStyle>
            <a:lvl1pPr algn="ctr">
              <a:defRPr sz="900">
                <a:solidFill>
                  <a:schemeClr val="tx1">
                    <a:lumMod val="50000"/>
                    <a:lumOff val="50000"/>
                  </a:schemeClr>
                </a:solidFill>
              </a:defRPr>
            </a:lvl1pPr>
          </a:lstStyle>
          <a:p>
            <a:endParaRPr lang="zh-CN" altLang="en-US"/>
          </a:p>
        </p:txBody>
      </p:sp>
      <p:sp>
        <p:nvSpPr>
          <p:cNvPr id="11" name="页脚占位符 10">
            <a:extLst>
              <a:ext uri="{FF2B5EF4-FFF2-40B4-BE49-F238E27FC236}">
                <a16:creationId xmlns:a16="http://schemas.microsoft.com/office/drawing/2014/main" id="{C0483E03-0186-4754-8285-0D57953FBD75}"/>
              </a:ext>
            </a:extLst>
          </p:cNvPr>
          <p:cNvSpPr>
            <a:spLocks noGrp="1"/>
          </p:cNvSpPr>
          <p:nvPr>
            <p:ph type="ftr" sz="quarter" idx="3"/>
          </p:nvPr>
        </p:nvSpPr>
        <p:spPr>
          <a:xfrm>
            <a:off x="660404" y="6235706"/>
            <a:ext cx="4140201" cy="206381"/>
          </a:xfrm>
          <a:prstGeom prst="rect">
            <a:avLst/>
          </a:prstGeom>
        </p:spPr>
        <p:txBody>
          <a:bodyPr vert="horz" lIns="91440" tIns="45720" rIns="91440" bIns="45720" rtlCol="0" anchor="ctr"/>
          <a:lstStyle>
            <a:lvl1pPr algn="l">
              <a:defRPr sz="9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2" name="灯片编号占位符 11">
            <a:extLst>
              <a:ext uri="{FF2B5EF4-FFF2-40B4-BE49-F238E27FC236}">
                <a16:creationId xmlns:a16="http://schemas.microsoft.com/office/drawing/2014/main" id="{7E8030F2-F0B4-4140-B9B5-8B5B27074E99}"/>
              </a:ext>
            </a:extLst>
          </p:cNvPr>
          <p:cNvSpPr>
            <a:spLocks noGrp="1"/>
          </p:cNvSpPr>
          <p:nvPr>
            <p:ph type="sldNum" sz="quarter" idx="4"/>
          </p:nvPr>
        </p:nvSpPr>
        <p:spPr>
          <a:xfrm>
            <a:off x="8971305" y="6235706"/>
            <a:ext cx="2547595" cy="206381"/>
          </a:xfrm>
          <a:prstGeom prst="rect">
            <a:avLst/>
          </a:prstGeom>
        </p:spPr>
        <p:txBody>
          <a:bodyPr vert="horz" lIns="91440" tIns="45720" rIns="91440" bIns="45720" rtlCol="0" anchor="ctr"/>
          <a:lstStyle>
            <a:lvl1pPr algn="r">
              <a:defRPr sz="900">
                <a:solidFill>
                  <a:schemeClr val="tx1">
                    <a:lumMod val="50000"/>
                    <a:lumOff val="50000"/>
                  </a:schemeClr>
                </a:solidFill>
              </a:defRPr>
            </a:lvl1pPr>
          </a:lstStyle>
          <a:p>
            <a:fld id="{5DD3DB80-B894-403A-B48E-6FDC1A72010E}" type="slidenum">
              <a:rPr lang="zh-CN" altLang="en-US" smtClean="0"/>
              <a:pPr/>
              <a:t>‹#›</a:t>
            </a:fld>
            <a:endParaRPr lang="zh-CN" altLang="en-US"/>
          </a:p>
        </p:txBody>
      </p:sp>
      <p:sp>
        <p:nvSpPr>
          <p:cNvPr id="21" name="iṥḻïḓé">
            <a:extLst>
              <a:ext uri="{FF2B5EF4-FFF2-40B4-BE49-F238E27FC236}">
                <a16:creationId xmlns:a16="http://schemas.microsoft.com/office/drawing/2014/main" id="{2D6B2A0D-6520-4991-8D31-AA733E54C4E7}"/>
              </a:ext>
            </a:extLst>
          </p:cNvPr>
          <p:cNvSpPr>
            <a:spLocks/>
          </p:cNvSpPr>
          <p:nvPr userDrawn="1"/>
        </p:nvSpPr>
        <p:spPr bwMode="auto">
          <a:xfrm flipH="1" flipV="1">
            <a:off x="10676765" y="5372249"/>
            <a:ext cx="1218901" cy="1218901"/>
          </a:xfrm>
          <a:custGeom>
            <a:avLst/>
            <a:gdLst>
              <a:gd name="T0" fmla="*/ 0 w 105"/>
              <a:gd name="T1" fmla="*/ 105 h 105"/>
              <a:gd name="T2" fmla="*/ 0 w 105"/>
              <a:gd name="T3" fmla="*/ 69 h 105"/>
              <a:gd name="T4" fmla="*/ 69 w 105"/>
              <a:gd name="T5" fmla="*/ 0 h 105"/>
              <a:gd name="T6" fmla="*/ 105 w 105"/>
              <a:gd name="T7" fmla="*/ 0 h 105"/>
              <a:gd name="T8" fmla="*/ 74 w 105"/>
              <a:gd name="T9" fmla="*/ 74 h 105"/>
              <a:gd name="T10" fmla="*/ 0 w 105"/>
              <a:gd name="T11" fmla="*/ 105 h 105"/>
            </a:gdLst>
            <a:ahLst/>
            <a:cxnLst>
              <a:cxn ang="0">
                <a:pos x="T0" y="T1"/>
              </a:cxn>
              <a:cxn ang="0">
                <a:pos x="T2" y="T3"/>
              </a:cxn>
              <a:cxn ang="0">
                <a:pos x="T4" y="T5"/>
              </a:cxn>
              <a:cxn ang="0">
                <a:pos x="T6" y="T7"/>
              </a:cxn>
              <a:cxn ang="0">
                <a:pos x="T8" y="T9"/>
              </a:cxn>
              <a:cxn ang="0">
                <a:pos x="T10" y="T11"/>
              </a:cxn>
            </a:cxnLst>
            <a:rect l="0" t="0" r="r" b="b"/>
            <a:pathLst>
              <a:path w="105" h="105">
                <a:moveTo>
                  <a:pt x="0" y="105"/>
                </a:moveTo>
                <a:cubicBezTo>
                  <a:pt x="0" y="69"/>
                  <a:pt x="0" y="69"/>
                  <a:pt x="0" y="69"/>
                </a:cubicBezTo>
                <a:cubicBezTo>
                  <a:pt x="38" y="69"/>
                  <a:pt x="69" y="38"/>
                  <a:pt x="69" y="0"/>
                </a:cubicBezTo>
                <a:cubicBezTo>
                  <a:pt x="105" y="0"/>
                  <a:pt x="105" y="0"/>
                  <a:pt x="105" y="0"/>
                </a:cubicBezTo>
                <a:cubicBezTo>
                  <a:pt x="105" y="28"/>
                  <a:pt x="94" y="54"/>
                  <a:pt x="74" y="74"/>
                </a:cubicBezTo>
                <a:cubicBezTo>
                  <a:pt x="54" y="94"/>
                  <a:pt x="28" y="105"/>
                  <a:pt x="0" y="10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sz="1800"/>
          </a:p>
        </p:txBody>
      </p:sp>
    </p:spTree>
    <p:extLst>
      <p:ext uri="{BB962C8B-B14F-4D97-AF65-F5344CB8AC3E}">
        <p14:creationId xmlns:p14="http://schemas.microsoft.com/office/powerpoint/2010/main" val="3340059264"/>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4" r:id="rId3"/>
    <p:sldLayoutId id="2147483660" r:id="rId4"/>
    <p:sldLayoutId id="2147483661" r:id="rId5"/>
  </p:sldLayoutIdLst>
  <p:txStyles>
    <p:titleStyle>
      <a:lvl1pPr algn="l" defTabSz="914332"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14.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2.xml"/><Relationship Id="rId5" Type="http://schemas.openxmlformats.org/officeDocument/2006/relationships/image" Target="../media/image5.jpg"/><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14.xml"/><Relationship Id="rId5" Type="http://schemas.openxmlformats.org/officeDocument/2006/relationships/image" Target="../media/image16.jp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jp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3.jpg"/><Relationship Id="rId5" Type="http://schemas.openxmlformats.org/officeDocument/2006/relationships/image" Target="../media/image18.jpg"/><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6.xml"/><Relationship Id="rId1" Type="http://schemas.openxmlformats.org/officeDocument/2006/relationships/themeOverride" Target="../theme/themeOverride3.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tags" Target="../tags/tag17.xml"/><Relationship Id="rId5" Type="http://schemas.openxmlformats.org/officeDocument/2006/relationships/image" Target="../media/image19.png"/><Relationship Id="rId4" Type="http://schemas.openxmlformats.org/officeDocument/2006/relationships/hyperlink" Target="http://www.islide.cc/"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3.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hemeOverride" Target="../theme/themeOverride2.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5.jp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7.jpg"/><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7.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ïšḷídê"/>
        <p:cNvGrpSpPr/>
        <p:nvPr/>
      </p:nvGrpSpPr>
      <p:grpSpPr>
        <a:xfrm>
          <a:off x="0" y="0"/>
          <a:ext cx="0" cy="0"/>
          <a:chOff x="0" y="0"/>
          <a:chExt cx="0" cy="0"/>
        </a:xfrm>
      </p:grpSpPr>
      <p:sp>
        <p:nvSpPr>
          <p:cNvPr id="2" name="işḻïḋe">
            <a:extLst>
              <a:ext uri="{FF2B5EF4-FFF2-40B4-BE49-F238E27FC236}">
                <a16:creationId xmlns:a16="http://schemas.microsoft.com/office/drawing/2014/main" id="{821A1339-D73A-490C-A6D7-6F87ABF0BC53}"/>
              </a:ext>
            </a:extLst>
          </p:cNvPr>
          <p:cNvSpPr>
            <a:spLocks noGrp="1"/>
          </p:cNvSpPr>
          <p:nvPr>
            <p:ph type="ctrTitle"/>
          </p:nvPr>
        </p:nvSpPr>
        <p:spPr>
          <a:xfrm>
            <a:off x="2212510" y="1690129"/>
            <a:ext cx="8071341" cy="1955736"/>
          </a:xfrm>
        </p:spPr>
        <p:txBody>
          <a:bodyPr>
            <a:normAutofit/>
          </a:bodyPr>
          <a:lstStyle/>
          <a:p>
            <a:r>
              <a:rPr lang="en-US" altLang="zh-CN" sz="3200"/>
              <a:t>BIDDING RESUME</a:t>
            </a:r>
            <a:br>
              <a:rPr lang="en-US" altLang="zh-CN" dirty="0"/>
            </a:br>
            <a:r>
              <a:rPr lang="zh-CN" altLang="en-US" dirty="0"/>
              <a:t>简约个人竞聘简历</a:t>
            </a:r>
          </a:p>
        </p:txBody>
      </p:sp>
      <p:sp>
        <p:nvSpPr>
          <p:cNvPr id="3" name="íṧļïḋé">
            <a:extLst>
              <a:ext uri="{FF2B5EF4-FFF2-40B4-BE49-F238E27FC236}">
                <a16:creationId xmlns:a16="http://schemas.microsoft.com/office/drawing/2014/main" id="{3FB5A465-282C-4764-8F48-F0C288582B1C}"/>
              </a:ext>
            </a:extLst>
          </p:cNvPr>
          <p:cNvSpPr>
            <a:spLocks noGrp="1"/>
          </p:cNvSpPr>
          <p:nvPr>
            <p:ph type="subTitle" idx="1"/>
          </p:nvPr>
        </p:nvSpPr>
        <p:spPr>
          <a:xfrm>
            <a:off x="2212508" y="3795011"/>
            <a:ext cx="8071341" cy="590292"/>
          </a:xfrm>
        </p:spPr>
        <p:txBody>
          <a:bodyPr>
            <a:normAutofit/>
          </a:bodyPr>
          <a:lstStyle/>
          <a:p>
            <a:r>
              <a:rPr lang="en-US" altLang="zh-CN" dirty="0">
                <a:sym typeface="Arial" panose="020B0604020202020204" pitchFamily="34" charset="0"/>
              </a:rPr>
              <a:t>Adjust the spacing to adapt to Chinese typesetting, </a:t>
            </a:r>
          </a:p>
          <a:p>
            <a:r>
              <a:rPr lang="en-US" altLang="zh-CN" dirty="0">
                <a:sym typeface="Arial" panose="020B0604020202020204" pitchFamily="34" charset="0"/>
              </a:rPr>
              <a:t>use the reference line in PPT.</a:t>
            </a:r>
          </a:p>
        </p:txBody>
      </p:sp>
      <p:sp>
        <p:nvSpPr>
          <p:cNvPr id="4" name="î$lïďe">
            <a:extLst>
              <a:ext uri="{FF2B5EF4-FFF2-40B4-BE49-F238E27FC236}">
                <a16:creationId xmlns:a16="http://schemas.microsoft.com/office/drawing/2014/main" id="{A830E511-2775-4897-92AE-0A532523EEA7}"/>
              </a:ext>
            </a:extLst>
          </p:cNvPr>
          <p:cNvSpPr>
            <a:spLocks noGrp="1"/>
          </p:cNvSpPr>
          <p:nvPr>
            <p:ph type="body" sz="quarter" idx="10"/>
          </p:nvPr>
        </p:nvSpPr>
        <p:spPr>
          <a:xfrm>
            <a:off x="7867649" y="6109860"/>
            <a:ext cx="3651251" cy="180659"/>
          </a:xfrm>
        </p:spPr>
        <p:txBody>
          <a:bodyPr/>
          <a:lstStyle/>
          <a:p>
            <a:r>
              <a:rPr lang="en-US" altLang="zh-CN"/>
              <a:t>Speaker name and title</a:t>
            </a:r>
            <a:endParaRPr lang="en-US" altLang="zh-CN" dirty="0"/>
          </a:p>
        </p:txBody>
      </p:sp>
      <p:sp>
        <p:nvSpPr>
          <p:cNvPr id="5" name="ïSļïďè">
            <a:extLst>
              <a:ext uri="{FF2B5EF4-FFF2-40B4-BE49-F238E27FC236}">
                <a16:creationId xmlns:a16="http://schemas.microsoft.com/office/drawing/2014/main" id="{9CCCCE32-2390-4C4A-9C09-6286114EB971}"/>
              </a:ext>
            </a:extLst>
          </p:cNvPr>
          <p:cNvSpPr>
            <a:spLocks noGrp="1"/>
          </p:cNvSpPr>
          <p:nvPr>
            <p:ph type="body" sz="quarter" idx="11"/>
          </p:nvPr>
        </p:nvSpPr>
        <p:spPr>
          <a:xfrm>
            <a:off x="673101" y="6109860"/>
            <a:ext cx="3651251" cy="180659"/>
          </a:xfrm>
        </p:spPr>
        <p:txBody>
          <a:bodyPr/>
          <a:lstStyle/>
          <a:p>
            <a:r>
              <a:rPr lang="en-US" altLang="zh-CN" dirty="0"/>
              <a:t>www.islide.cc</a:t>
            </a:r>
            <a:endParaRPr lang="en-US" altLang="en-US" dirty="0"/>
          </a:p>
        </p:txBody>
      </p:sp>
      <p:sp>
        <p:nvSpPr>
          <p:cNvPr id="6" name="îšľíďe">
            <a:extLst>
              <a:ext uri="{FF2B5EF4-FFF2-40B4-BE49-F238E27FC236}">
                <a16:creationId xmlns:a16="http://schemas.microsoft.com/office/drawing/2014/main" id="{E25ABE73-6F77-4826-A5B4-11494AA26E90}"/>
              </a:ext>
            </a:extLst>
          </p:cNvPr>
          <p:cNvSpPr txBox="1"/>
          <p:nvPr/>
        </p:nvSpPr>
        <p:spPr>
          <a:xfrm>
            <a:off x="660400" y="600473"/>
            <a:ext cx="1574470" cy="369332"/>
          </a:xfrm>
          <a:prstGeom prst="rect">
            <a:avLst/>
          </a:prstGeom>
          <a:noFill/>
        </p:spPr>
        <p:txBody>
          <a:bodyPr wrap="none" rtlCol="0">
            <a:spAutoFit/>
          </a:bodyPr>
          <a:lstStyle/>
          <a:p>
            <a:r>
              <a:rPr lang="en-US" altLang="zh-CN" b="1" dirty="0"/>
              <a:t>LOGO H</a:t>
            </a:r>
            <a:r>
              <a:rPr lang="en-US" altLang="zh-CN" sz="133" b="1" dirty="0"/>
              <a:t> </a:t>
            </a:r>
            <a:r>
              <a:rPr lang="en-US" altLang="zh-CN" b="1" dirty="0"/>
              <a:t>ERE</a:t>
            </a:r>
            <a:endParaRPr lang="zh-CN" altLang="en-US" b="1" dirty="0"/>
          </a:p>
        </p:txBody>
      </p:sp>
    </p:spTree>
    <p:custDataLst>
      <p:tags r:id="rId2"/>
    </p:custDataLst>
    <p:extLst>
      <p:ext uri="{BB962C8B-B14F-4D97-AF65-F5344CB8AC3E}">
        <p14:creationId xmlns:p14="http://schemas.microsoft.com/office/powerpoint/2010/main" val="1574247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îsļîḓê"/>
        <p:cNvGrpSpPr/>
        <p:nvPr/>
      </p:nvGrpSpPr>
      <p:grpSpPr>
        <a:xfrm>
          <a:off x="0" y="0"/>
          <a:ext cx="0" cy="0"/>
          <a:chOff x="0" y="0"/>
          <a:chExt cx="0" cy="0"/>
        </a:xfrm>
      </p:grpSpPr>
      <p:sp>
        <p:nvSpPr>
          <p:cNvPr id="2" name="iśḷíďè">
            <a:extLst>
              <a:ext uri="{FF2B5EF4-FFF2-40B4-BE49-F238E27FC236}">
                <a16:creationId xmlns:a16="http://schemas.microsoft.com/office/drawing/2014/main" id="{1E378258-245E-4BF2-A582-E1C4522C2956}"/>
              </a:ext>
            </a:extLst>
          </p:cNvPr>
          <p:cNvSpPr>
            <a:spLocks noGrp="1"/>
          </p:cNvSpPr>
          <p:nvPr>
            <p:ph type="title"/>
          </p:nvPr>
        </p:nvSpPr>
        <p:spPr/>
        <p:txBody>
          <a:bodyPr/>
          <a:lstStyle/>
          <a:p>
            <a:r>
              <a:rPr lang="zh-CN" altLang="en-US" dirty="0"/>
              <a:t>我的优势</a:t>
            </a:r>
            <a:endParaRPr lang="en-GB" dirty="0"/>
          </a:p>
        </p:txBody>
      </p:sp>
      <p:sp>
        <p:nvSpPr>
          <p:cNvPr id="4" name="iṡḷíḓe">
            <a:extLst>
              <a:ext uri="{FF2B5EF4-FFF2-40B4-BE49-F238E27FC236}">
                <a16:creationId xmlns:a16="http://schemas.microsoft.com/office/drawing/2014/main" id="{24D0BA4F-7BD5-4E32-BE8A-890E9BFCB7C3}"/>
              </a:ext>
            </a:extLst>
          </p:cNvPr>
          <p:cNvSpPr/>
          <p:nvPr/>
        </p:nvSpPr>
        <p:spPr>
          <a:xfrm>
            <a:off x="1416050" y="0"/>
            <a:ext cx="21463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ïṧľïḑe">
            <a:extLst>
              <a:ext uri="{FF2B5EF4-FFF2-40B4-BE49-F238E27FC236}">
                <a16:creationId xmlns:a16="http://schemas.microsoft.com/office/drawing/2014/main" id="{F8BC96A4-5E86-49D1-876C-D1A9EB26B4BB}"/>
              </a:ext>
            </a:extLst>
          </p:cNvPr>
          <p:cNvSpPr/>
          <p:nvPr/>
        </p:nvSpPr>
        <p:spPr>
          <a:xfrm>
            <a:off x="952500" y="1892300"/>
            <a:ext cx="3073400" cy="3073400"/>
          </a:xfrm>
          <a:prstGeom prst="roundRect">
            <a:avLst>
              <a:gd name="adj" fmla="val 3366"/>
            </a:avLst>
          </a:prstGeom>
          <a:blipFill>
            <a:blip r:embed="rId4">
              <a:grayscl/>
            </a:blip>
            <a:stretch>
              <a:fillRect l="-25103" r="-2489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îṧ1ïḓê">
            <a:extLst>
              <a:ext uri="{FF2B5EF4-FFF2-40B4-BE49-F238E27FC236}">
                <a16:creationId xmlns:a16="http://schemas.microsoft.com/office/drawing/2014/main" id="{5372D114-FD1B-4980-808F-50850D4C4BB5}"/>
              </a:ext>
            </a:extLst>
          </p:cNvPr>
          <p:cNvSpPr txBox="1"/>
          <p:nvPr/>
        </p:nvSpPr>
        <p:spPr>
          <a:xfrm>
            <a:off x="5263242" y="2319853"/>
            <a:ext cx="5512708" cy="526554"/>
          </a:xfrm>
          <a:prstGeom prst="rect">
            <a:avLst/>
          </a:prstGeom>
          <a:noFill/>
        </p:spPr>
        <p:txBody>
          <a:bodyPr wrap="square" rtlCol="0" anchor="b">
            <a:spAutoFit/>
          </a:bodyPr>
          <a:lstStyle/>
          <a:p>
            <a:pPr>
              <a:lnSpc>
                <a:spcPct val="150000"/>
              </a:lnSpc>
            </a:pPr>
            <a:r>
              <a:rPr lang="zh-CN" altLang="en-US" sz="1000" dirty="0">
                <a:solidFill>
                  <a:schemeClr val="bg1">
                    <a:lumMod val="65000"/>
                  </a:schemeClr>
                </a:solidFill>
              </a:rPr>
              <a:t>人生的道路不会一帆风顺，事业的征途也充满崎岖艰险，只有奋斗，只有拼搏，才会达到成功的彼岸。</a:t>
            </a:r>
            <a:endParaRPr lang="en-US" altLang="zh-CN" sz="1000" dirty="0">
              <a:solidFill>
                <a:schemeClr val="bg1">
                  <a:lumMod val="65000"/>
                </a:schemeClr>
              </a:solidFill>
            </a:endParaRPr>
          </a:p>
        </p:txBody>
      </p:sp>
      <p:sp>
        <p:nvSpPr>
          <p:cNvPr id="11" name="ïṥḻïḑè">
            <a:extLst>
              <a:ext uri="{FF2B5EF4-FFF2-40B4-BE49-F238E27FC236}">
                <a16:creationId xmlns:a16="http://schemas.microsoft.com/office/drawing/2014/main" id="{1963B7C4-B19D-4E4C-A199-A39245AE1C2C}"/>
              </a:ext>
            </a:extLst>
          </p:cNvPr>
          <p:cNvSpPr txBox="1"/>
          <p:nvPr/>
        </p:nvSpPr>
        <p:spPr>
          <a:xfrm>
            <a:off x="5263242" y="3050851"/>
            <a:ext cx="5512708" cy="1217962"/>
          </a:xfrm>
          <a:prstGeom prst="rect">
            <a:avLst/>
          </a:prstGeom>
          <a:noFill/>
        </p:spPr>
        <p:txBody>
          <a:bodyPr wrap="square" rtlCol="0">
            <a:spAutoFit/>
          </a:bodyPr>
          <a:lstStyle/>
          <a:p>
            <a:pPr defTabSz="913765">
              <a:lnSpc>
                <a:spcPct val="150000"/>
              </a:lnSpc>
              <a:buSzPct val="25000"/>
              <a:defRPr/>
            </a:pPr>
            <a:r>
              <a:rPr lang="zh-CN" altLang="en-US" sz="1000" dirty="0"/>
              <a:t>语言组织、部门沟通能力比较强和用户也能迅速建立话题；</a:t>
            </a:r>
            <a:endParaRPr lang="en-GB" altLang="zh-CN" sz="1000" dirty="0"/>
          </a:p>
          <a:p>
            <a:pPr defTabSz="913765">
              <a:lnSpc>
                <a:spcPct val="150000"/>
              </a:lnSpc>
              <a:buSzPct val="25000"/>
              <a:defRPr/>
            </a:pPr>
            <a:r>
              <a:rPr lang="zh-CN" altLang="en-US" sz="1000" dirty="0"/>
              <a:t>团队协作能力较强，能在完成目标的同时和小伙伴协作互助，帮助共同完成团队目标；</a:t>
            </a:r>
            <a:endParaRPr lang="en-GB" altLang="zh-CN" sz="1000" dirty="0"/>
          </a:p>
          <a:p>
            <a:pPr defTabSz="913765">
              <a:lnSpc>
                <a:spcPct val="150000"/>
              </a:lnSpc>
              <a:buSzPct val="25000"/>
              <a:defRPr/>
            </a:pPr>
            <a:r>
              <a:rPr lang="zh-CN" altLang="en-US" sz="1000" dirty="0"/>
              <a:t>工作责任心强，能迅速执行工作任务工作责任心强，能迅速执行工作任务；</a:t>
            </a:r>
            <a:endParaRPr lang="en-GB" altLang="zh-CN" sz="1000" dirty="0"/>
          </a:p>
          <a:p>
            <a:pPr defTabSz="913765">
              <a:lnSpc>
                <a:spcPct val="150000"/>
              </a:lnSpc>
              <a:buSzPct val="25000"/>
              <a:defRPr/>
            </a:pPr>
            <a:r>
              <a:rPr lang="zh-CN" altLang="en-US" sz="1000" dirty="0"/>
              <a:t>团队协作能力较强，能在完成目标 的同时和小伙伴协作互助，帮助共同完成团队目标。</a:t>
            </a:r>
            <a:endParaRPr lang="en-GB" altLang="zh-CN" sz="1000" dirty="0"/>
          </a:p>
          <a:p>
            <a:pPr defTabSz="913765">
              <a:lnSpc>
                <a:spcPct val="150000"/>
              </a:lnSpc>
              <a:buSzPct val="25000"/>
              <a:defRPr/>
            </a:pPr>
            <a:r>
              <a:rPr lang="en-GB" altLang="zh-CN" sz="1000" dirty="0"/>
              <a:t>… …</a:t>
            </a:r>
            <a:endParaRPr lang="zh-CN" altLang="en-US" sz="1000" dirty="0"/>
          </a:p>
        </p:txBody>
      </p:sp>
      <p:grpSp>
        <p:nvGrpSpPr>
          <p:cNvPr id="28" name="išľiḋê">
            <a:extLst>
              <a:ext uri="{FF2B5EF4-FFF2-40B4-BE49-F238E27FC236}">
                <a16:creationId xmlns:a16="http://schemas.microsoft.com/office/drawing/2014/main" id="{61241972-D2F2-44FE-AE3A-989DE1DC2BDE}"/>
              </a:ext>
            </a:extLst>
          </p:cNvPr>
          <p:cNvGrpSpPr/>
          <p:nvPr/>
        </p:nvGrpSpPr>
        <p:grpSpPr>
          <a:xfrm>
            <a:off x="5352142" y="4521480"/>
            <a:ext cx="2853231" cy="444220"/>
            <a:chOff x="5352142" y="5235812"/>
            <a:chExt cx="2853231" cy="444220"/>
          </a:xfrm>
        </p:grpSpPr>
        <p:sp>
          <p:nvSpPr>
            <p:cNvPr id="20" name="iṣ1ídé">
              <a:extLst>
                <a:ext uri="{FF2B5EF4-FFF2-40B4-BE49-F238E27FC236}">
                  <a16:creationId xmlns:a16="http://schemas.microsoft.com/office/drawing/2014/main" id="{43D689CD-B8EF-44DD-9DD0-80671CD33AD7}"/>
                </a:ext>
              </a:extLst>
            </p:cNvPr>
            <p:cNvSpPr/>
            <p:nvPr/>
          </p:nvSpPr>
          <p:spPr>
            <a:xfrm>
              <a:off x="6155145" y="5235812"/>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1" name="isļíḑe">
              <a:extLst>
                <a:ext uri="{FF2B5EF4-FFF2-40B4-BE49-F238E27FC236}">
                  <a16:creationId xmlns:a16="http://schemas.microsoft.com/office/drawing/2014/main" id="{CF02D0CA-B248-4374-8A34-86EB0D60504C}"/>
                </a:ext>
              </a:extLst>
            </p:cNvPr>
            <p:cNvSpPr/>
            <p:nvPr/>
          </p:nvSpPr>
          <p:spPr>
            <a:xfrm>
              <a:off x="6958148" y="5235812"/>
              <a:ext cx="444222" cy="444220"/>
            </a:xfrm>
            <a:prstGeom prst="ellipse">
              <a:avLst/>
            </a:prstGeom>
            <a:solidFill>
              <a:schemeClr val="accent3"/>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2" name="iṣļîdê">
              <a:extLst>
                <a:ext uri="{FF2B5EF4-FFF2-40B4-BE49-F238E27FC236}">
                  <a16:creationId xmlns:a16="http://schemas.microsoft.com/office/drawing/2014/main" id="{C02F62BF-473E-448C-9426-D133DFBA244B}"/>
                </a:ext>
              </a:extLst>
            </p:cNvPr>
            <p:cNvSpPr/>
            <p:nvPr/>
          </p:nvSpPr>
          <p:spPr>
            <a:xfrm>
              <a:off x="7761151" y="5235812"/>
              <a:ext cx="444222" cy="444220"/>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3" name="ïśļïḑè">
              <a:extLst>
                <a:ext uri="{FF2B5EF4-FFF2-40B4-BE49-F238E27FC236}">
                  <a16:creationId xmlns:a16="http://schemas.microsoft.com/office/drawing/2014/main" id="{FD625468-10CB-460F-8F4E-611D141F900F}"/>
                </a:ext>
              </a:extLst>
            </p:cNvPr>
            <p:cNvSpPr/>
            <p:nvPr/>
          </p:nvSpPr>
          <p:spPr>
            <a:xfrm>
              <a:off x="5352142" y="5235812"/>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4" name="íśḷîḋê">
              <a:extLst>
                <a:ext uri="{FF2B5EF4-FFF2-40B4-BE49-F238E27FC236}">
                  <a16:creationId xmlns:a16="http://schemas.microsoft.com/office/drawing/2014/main" id="{D288423F-7E34-4372-AC1B-C28690E48374}"/>
                </a:ext>
              </a:extLst>
            </p:cNvPr>
            <p:cNvSpPr>
              <a:spLocks noChangeAspect="1"/>
            </p:cNvSpPr>
            <p:nvPr/>
          </p:nvSpPr>
          <p:spPr bwMode="auto">
            <a:xfrm>
              <a:off x="5471473" y="5380837"/>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sp>
          <p:nvSpPr>
            <p:cNvPr id="25" name="îṥľîḓê">
              <a:extLst>
                <a:ext uri="{FF2B5EF4-FFF2-40B4-BE49-F238E27FC236}">
                  <a16:creationId xmlns:a16="http://schemas.microsoft.com/office/drawing/2014/main" id="{543D0387-0BF8-4707-90BB-88DE56D0B789}"/>
                </a:ext>
              </a:extLst>
            </p:cNvPr>
            <p:cNvSpPr>
              <a:spLocks noChangeAspect="1"/>
            </p:cNvSpPr>
            <p:nvPr/>
          </p:nvSpPr>
          <p:spPr bwMode="auto">
            <a:xfrm>
              <a:off x="6274476" y="5372356"/>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6" name="i$ḷíḓé">
              <a:extLst>
                <a:ext uri="{FF2B5EF4-FFF2-40B4-BE49-F238E27FC236}">
                  <a16:creationId xmlns:a16="http://schemas.microsoft.com/office/drawing/2014/main" id="{C7529145-8914-4012-9A6F-C0192BAF2CCD}"/>
                </a:ext>
              </a:extLst>
            </p:cNvPr>
            <p:cNvSpPr>
              <a:spLocks noChangeAspect="1"/>
            </p:cNvSpPr>
            <p:nvPr/>
          </p:nvSpPr>
          <p:spPr bwMode="auto">
            <a:xfrm>
              <a:off x="7077478" y="5364319"/>
              <a:ext cx="205561" cy="187207"/>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7" name="iṡḻïḑê">
              <a:extLst>
                <a:ext uri="{FF2B5EF4-FFF2-40B4-BE49-F238E27FC236}">
                  <a16:creationId xmlns:a16="http://schemas.microsoft.com/office/drawing/2014/main" id="{D5D3FF02-80CB-4621-892C-0090BFE9FC91}"/>
                </a:ext>
              </a:extLst>
            </p:cNvPr>
            <p:cNvSpPr>
              <a:spLocks noChangeAspect="1"/>
            </p:cNvSpPr>
            <p:nvPr/>
          </p:nvSpPr>
          <p:spPr bwMode="auto">
            <a:xfrm>
              <a:off x="7880481" y="5387839"/>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Tree>
    <p:custDataLst>
      <p:tags r:id="rId1"/>
    </p:custDataLst>
    <p:extLst>
      <p:ext uri="{BB962C8B-B14F-4D97-AF65-F5344CB8AC3E}">
        <p14:creationId xmlns:p14="http://schemas.microsoft.com/office/powerpoint/2010/main" val="834717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îṥḷîḍe"/>
        <p:cNvGrpSpPr/>
        <p:nvPr/>
      </p:nvGrpSpPr>
      <p:grpSpPr>
        <a:xfrm>
          <a:off x="0" y="0"/>
          <a:ext cx="0" cy="0"/>
          <a:chOff x="0" y="0"/>
          <a:chExt cx="0" cy="0"/>
        </a:xfrm>
      </p:grpSpPr>
      <p:sp>
        <p:nvSpPr>
          <p:cNvPr id="2" name="ís1îďê">
            <a:extLst>
              <a:ext uri="{FF2B5EF4-FFF2-40B4-BE49-F238E27FC236}">
                <a16:creationId xmlns:a16="http://schemas.microsoft.com/office/drawing/2014/main" id="{BC0ACB44-4BFE-4A49-A55A-C97CB1A947EB}"/>
              </a:ext>
            </a:extLst>
          </p:cNvPr>
          <p:cNvSpPr>
            <a:spLocks noGrp="1"/>
          </p:cNvSpPr>
          <p:nvPr>
            <p:ph type="title"/>
          </p:nvPr>
        </p:nvSpPr>
        <p:spPr/>
        <p:txBody>
          <a:bodyPr/>
          <a:lstStyle/>
          <a:p>
            <a:r>
              <a:rPr lang="zh-CN" altLang="en-US" dirty="0"/>
              <a:t>我的不足</a:t>
            </a:r>
            <a:endParaRPr lang="en-GB" dirty="0"/>
          </a:p>
        </p:txBody>
      </p:sp>
      <p:sp>
        <p:nvSpPr>
          <p:cNvPr id="5" name="ïṣḻïďe">
            <a:extLst>
              <a:ext uri="{FF2B5EF4-FFF2-40B4-BE49-F238E27FC236}">
                <a16:creationId xmlns:a16="http://schemas.microsoft.com/office/drawing/2014/main" id="{9CE82177-D533-49C5-B638-690CD426025C}"/>
              </a:ext>
            </a:extLst>
          </p:cNvPr>
          <p:cNvSpPr/>
          <p:nvPr/>
        </p:nvSpPr>
        <p:spPr>
          <a:xfrm>
            <a:off x="660400" y="2204122"/>
            <a:ext cx="2260600" cy="3187699"/>
          </a:xfrm>
          <a:prstGeom prst="roundRect">
            <a:avLst>
              <a:gd name="adj" fmla="val 3800"/>
            </a:avLst>
          </a:prstGeom>
          <a:blipFill>
            <a:blip r:embed="rId4">
              <a:grayscl/>
            </a:blip>
            <a:stretch>
              <a:fillRect l="-56084" r="-55457"/>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cxnSp>
        <p:nvCxnSpPr>
          <p:cNvPr id="6" name="îŝḻîḍê">
            <a:extLst>
              <a:ext uri="{FF2B5EF4-FFF2-40B4-BE49-F238E27FC236}">
                <a16:creationId xmlns:a16="http://schemas.microsoft.com/office/drawing/2014/main" id="{961CEC87-DFDD-44A2-9319-48E2E4998B29}"/>
              </a:ext>
            </a:extLst>
          </p:cNvPr>
          <p:cNvCxnSpPr>
            <a:cxnSpLocks/>
          </p:cNvCxnSpPr>
          <p:nvPr/>
        </p:nvCxnSpPr>
        <p:spPr>
          <a:xfrm>
            <a:off x="3086100" y="5391822"/>
            <a:ext cx="2470150" cy="0"/>
          </a:xfrm>
          <a:prstGeom prst="line">
            <a:avLst/>
          </a:prstGeom>
          <a:ln w="25400" cap="rnd">
            <a:solidFill>
              <a:schemeClr val="tx1">
                <a:lumMod val="50000"/>
                <a:lumOff val="50000"/>
                <a:alpha val="50000"/>
              </a:schemeClr>
            </a:solidFill>
            <a:round/>
          </a:ln>
        </p:spPr>
        <p:style>
          <a:lnRef idx="1">
            <a:schemeClr val="accent1"/>
          </a:lnRef>
          <a:fillRef idx="0">
            <a:schemeClr val="accent1"/>
          </a:fillRef>
          <a:effectRef idx="0">
            <a:schemeClr val="accent1"/>
          </a:effectRef>
          <a:fontRef idx="minor">
            <a:schemeClr val="tx1"/>
          </a:fontRef>
        </p:style>
      </p:cxnSp>
      <p:sp>
        <p:nvSpPr>
          <p:cNvPr id="7" name="iṡľiďe">
            <a:extLst>
              <a:ext uri="{FF2B5EF4-FFF2-40B4-BE49-F238E27FC236}">
                <a16:creationId xmlns:a16="http://schemas.microsoft.com/office/drawing/2014/main" id="{067FC8C9-B0D0-4C6F-B400-855E34F8BC61}"/>
              </a:ext>
            </a:extLst>
          </p:cNvPr>
          <p:cNvSpPr txBox="1"/>
          <p:nvPr/>
        </p:nvSpPr>
        <p:spPr>
          <a:xfrm>
            <a:off x="2997199" y="3645008"/>
            <a:ext cx="2755899" cy="307777"/>
          </a:xfrm>
          <a:prstGeom prst="rect">
            <a:avLst/>
          </a:prstGeom>
          <a:noFill/>
        </p:spPr>
        <p:txBody>
          <a:bodyPr wrap="square" rtlCol="0">
            <a:spAutoFit/>
          </a:bodyPr>
          <a:lstStyle/>
          <a:p>
            <a:r>
              <a:rPr lang="zh-CN" altLang="en-US" sz="1400" b="1" dirty="0"/>
              <a:t>业务基础知识</a:t>
            </a:r>
          </a:p>
        </p:txBody>
      </p:sp>
      <p:sp>
        <p:nvSpPr>
          <p:cNvPr id="8" name="íṥḷïḓê">
            <a:extLst>
              <a:ext uri="{FF2B5EF4-FFF2-40B4-BE49-F238E27FC236}">
                <a16:creationId xmlns:a16="http://schemas.microsoft.com/office/drawing/2014/main" id="{9835423C-29B6-4157-9EB5-15A17244D470}"/>
              </a:ext>
            </a:extLst>
          </p:cNvPr>
          <p:cNvSpPr txBox="1"/>
          <p:nvPr/>
        </p:nvSpPr>
        <p:spPr>
          <a:xfrm>
            <a:off x="2997200" y="4020127"/>
            <a:ext cx="2755900" cy="1217962"/>
          </a:xfrm>
          <a:prstGeom prst="rect">
            <a:avLst/>
          </a:prstGeom>
          <a:noFill/>
        </p:spPr>
        <p:txBody>
          <a:bodyPr wrap="square" rtlCol="0" anchor="t">
            <a:spAutoFit/>
          </a:bodyPr>
          <a:lstStyle/>
          <a:p>
            <a:pPr defTabSz="913765">
              <a:lnSpc>
                <a:spcPct val="150000"/>
              </a:lnSpc>
              <a:buSzPct val="25000"/>
              <a:defRPr/>
            </a:pPr>
            <a:r>
              <a:rPr kumimoji="0" lang="zh-CN" altLang="en-US" sz="1000" b="0" i="0" u="none" strike="noStrike" kern="1200" cap="none" spc="0" normalizeH="0" baseline="0" noProof="0" dirty="0">
                <a:ln>
                  <a:noFill/>
                </a:ln>
                <a:effectLst/>
                <a:uLnTx/>
                <a:uFillTx/>
              </a:rPr>
              <a:t>对项目的理解需要更加深入，包括项目优劣势、项目参数常识等等；</a:t>
            </a:r>
            <a:endParaRPr kumimoji="0" lang="en-GB" altLang="zh-CN" sz="1000" b="0" i="0" u="none" strike="noStrike" kern="1200" cap="none" spc="0" normalizeH="0" baseline="0" noProof="0" dirty="0">
              <a:ln>
                <a:noFill/>
              </a:ln>
              <a:effectLst/>
              <a:uLnTx/>
              <a:uFillTx/>
            </a:endParaRPr>
          </a:p>
          <a:p>
            <a:pPr defTabSz="913765">
              <a:lnSpc>
                <a:spcPct val="150000"/>
              </a:lnSpc>
              <a:buSzPct val="25000"/>
              <a:defRPr/>
            </a:pPr>
            <a:r>
              <a:rPr kumimoji="0" lang="zh-CN" altLang="en-US" sz="1000" b="0" i="0" u="none" strike="noStrike" kern="1200" cap="none" spc="0" normalizeH="0" baseline="0" noProof="0" dirty="0">
                <a:ln>
                  <a:noFill/>
                </a:ln>
                <a:effectLst/>
                <a:uLnTx/>
                <a:uFillTx/>
              </a:rPr>
              <a:t>对项目的理解需要更加深入，包括项目优劣势、项目参数常识等等；</a:t>
            </a:r>
            <a:endParaRPr kumimoji="0" lang="en-GB" altLang="zh-CN" sz="1000" b="0" i="0" u="none" strike="noStrike" kern="1200" cap="none" spc="0" normalizeH="0" baseline="0" noProof="0" dirty="0">
              <a:ln>
                <a:noFill/>
              </a:ln>
              <a:effectLst/>
              <a:uLnTx/>
              <a:uFillTx/>
            </a:endParaRPr>
          </a:p>
          <a:p>
            <a:pPr defTabSz="913765">
              <a:lnSpc>
                <a:spcPct val="150000"/>
              </a:lnSpc>
              <a:buSzPct val="25000"/>
              <a:defRPr/>
            </a:pPr>
            <a:r>
              <a:rPr kumimoji="0" lang="en-GB" altLang="zh-CN" sz="1000" b="0" i="0" u="none" strike="noStrike" kern="1200" cap="none" spc="0" normalizeH="0" baseline="0" noProof="0" dirty="0">
                <a:ln>
                  <a:noFill/>
                </a:ln>
                <a:effectLst/>
                <a:uLnTx/>
                <a:uFillTx/>
              </a:rPr>
              <a:t>… …</a:t>
            </a:r>
            <a:endParaRPr kumimoji="0" lang="zh-CN" altLang="en-US" sz="1000" b="0" i="0" u="none" strike="noStrike" kern="1200" cap="none" spc="0" normalizeH="0" baseline="0" noProof="0" dirty="0">
              <a:ln>
                <a:noFill/>
              </a:ln>
              <a:effectLst/>
              <a:uLnTx/>
              <a:uFillTx/>
            </a:endParaRPr>
          </a:p>
        </p:txBody>
      </p:sp>
      <p:sp>
        <p:nvSpPr>
          <p:cNvPr id="11" name="iS1íḋé">
            <a:extLst>
              <a:ext uri="{FF2B5EF4-FFF2-40B4-BE49-F238E27FC236}">
                <a16:creationId xmlns:a16="http://schemas.microsoft.com/office/drawing/2014/main" id="{F98EA6CA-766B-42E2-895D-7AF69518A2D2}"/>
              </a:ext>
            </a:extLst>
          </p:cNvPr>
          <p:cNvSpPr/>
          <p:nvPr/>
        </p:nvSpPr>
        <p:spPr>
          <a:xfrm>
            <a:off x="6438900" y="2205427"/>
            <a:ext cx="2260600" cy="3187699"/>
          </a:xfrm>
          <a:prstGeom prst="roundRect">
            <a:avLst>
              <a:gd name="adj" fmla="val 3800"/>
            </a:avLst>
          </a:prstGeom>
          <a:blipFill>
            <a:blip r:embed="rId5">
              <a:grayscl/>
            </a:blip>
            <a:stretch>
              <a:fillRect l="-56072" r="-5544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GB"/>
          </a:p>
        </p:txBody>
      </p:sp>
      <p:cxnSp>
        <p:nvCxnSpPr>
          <p:cNvPr id="12" name="îṡlïḑe">
            <a:extLst>
              <a:ext uri="{FF2B5EF4-FFF2-40B4-BE49-F238E27FC236}">
                <a16:creationId xmlns:a16="http://schemas.microsoft.com/office/drawing/2014/main" id="{A28E14B6-BB0C-4054-AA5A-B134075344E4}"/>
              </a:ext>
            </a:extLst>
          </p:cNvPr>
          <p:cNvCxnSpPr>
            <a:cxnSpLocks/>
          </p:cNvCxnSpPr>
          <p:nvPr/>
        </p:nvCxnSpPr>
        <p:spPr>
          <a:xfrm>
            <a:off x="8864600" y="5393127"/>
            <a:ext cx="2470150" cy="0"/>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3" name="îṡľïḋê">
            <a:extLst>
              <a:ext uri="{FF2B5EF4-FFF2-40B4-BE49-F238E27FC236}">
                <a16:creationId xmlns:a16="http://schemas.microsoft.com/office/drawing/2014/main" id="{8E89C077-0E51-4B7E-B929-3AB883CE6E7F}"/>
              </a:ext>
            </a:extLst>
          </p:cNvPr>
          <p:cNvSpPr txBox="1"/>
          <p:nvPr/>
        </p:nvSpPr>
        <p:spPr>
          <a:xfrm>
            <a:off x="8775699" y="3646313"/>
            <a:ext cx="275589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400" b="1" dirty="0"/>
              <a:t>需求挖掘能力</a:t>
            </a:r>
          </a:p>
        </p:txBody>
      </p:sp>
      <p:sp>
        <p:nvSpPr>
          <p:cNvPr id="14" name="iS1ïḋe">
            <a:extLst>
              <a:ext uri="{FF2B5EF4-FFF2-40B4-BE49-F238E27FC236}">
                <a16:creationId xmlns:a16="http://schemas.microsoft.com/office/drawing/2014/main" id="{5059E191-F06F-46D2-9F68-F4A2D5F6BE03}"/>
              </a:ext>
            </a:extLst>
          </p:cNvPr>
          <p:cNvSpPr txBox="1"/>
          <p:nvPr/>
        </p:nvSpPr>
        <p:spPr>
          <a:xfrm>
            <a:off x="8775700" y="4021432"/>
            <a:ext cx="2755900" cy="1217962"/>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defTabSz="913765">
              <a:lnSpc>
                <a:spcPct val="150000"/>
              </a:lnSpc>
              <a:buSzPct val="25000"/>
              <a:defRPr/>
            </a:pPr>
            <a:r>
              <a:rPr kumimoji="0" lang="zh-CN" altLang="en-US" sz="1000" b="0" i="0" u="none" strike="noStrike" kern="1200" cap="none" spc="0" normalizeH="0" baseline="0" noProof="0" dirty="0">
                <a:ln>
                  <a:noFill/>
                </a:ln>
                <a:effectLst/>
                <a:uLnTx/>
                <a:uFillTx/>
              </a:rPr>
              <a:t>对项目的理解需要更加深入，包括项目优劣势、项目参数常识等等</a:t>
            </a:r>
            <a:r>
              <a:rPr lang="zh-CN" altLang="en-US" sz="1000" dirty="0"/>
              <a:t>；</a:t>
            </a:r>
            <a:endParaRPr lang="en-GB" altLang="zh-CN" sz="1000" dirty="0"/>
          </a:p>
          <a:p>
            <a:pPr defTabSz="913765">
              <a:lnSpc>
                <a:spcPct val="150000"/>
              </a:lnSpc>
              <a:buSzPct val="25000"/>
              <a:defRPr/>
            </a:pPr>
            <a:r>
              <a:rPr kumimoji="0" lang="zh-CN" altLang="en-US" sz="1000" b="0" i="0" u="none" strike="noStrike" kern="1200" cap="none" spc="0" normalizeH="0" baseline="0" noProof="0" dirty="0">
                <a:ln>
                  <a:noFill/>
                </a:ln>
                <a:effectLst/>
                <a:uLnTx/>
                <a:uFillTx/>
              </a:rPr>
              <a:t>对项目的理解需要更加深入，包括项目优劣势、项目参数常识等等；</a:t>
            </a:r>
          </a:p>
          <a:p>
            <a:pPr defTabSz="913765">
              <a:lnSpc>
                <a:spcPct val="150000"/>
              </a:lnSpc>
              <a:buSzPct val="25000"/>
              <a:defRPr/>
            </a:pPr>
            <a:r>
              <a:rPr lang="en-GB" altLang="zh-CN" sz="1000" dirty="0"/>
              <a:t>…</a:t>
            </a:r>
            <a:r>
              <a:rPr lang="zh-CN" altLang="en-US" sz="1000" dirty="0"/>
              <a:t> </a:t>
            </a:r>
            <a:r>
              <a:rPr lang="en-GB" altLang="zh-CN" sz="1000" dirty="0"/>
              <a:t>…</a:t>
            </a:r>
            <a:endParaRPr kumimoji="0" lang="en-GB" altLang="zh-CN" sz="1000" b="0" i="0" u="none" strike="noStrike" kern="1200" cap="none" spc="0" normalizeH="0" baseline="0" noProof="0" dirty="0">
              <a:ln>
                <a:noFill/>
              </a:ln>
              <a:effectLst/>
              <a:uLnTx/>
              <a:uFillTx/>
            </a:endParaRPr>
          </a:p>
        </p:txBody>
      </p:sp>
    </p:spTree>
    <p:custDataLst>
      <p:tags r:id="rId1"/>
    </p:custDataLst>
    <p:extLst>
      <p:ext uri="{BB962C8B-B14F-4D97-AF65-F5344CB8AC3E}">
        <p14:creationId xmlns:p14="http://schemas.microsoft.com/office/powerpoint/2010/main" val="2962921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liḋè"/>
        <p:cNvGrpSpPr/>
        <p:nvPr/>
      </p:nvGrpSpPr>
      <p:grpSpPr>
        <a:xfrm>
          <a:off x="0" y="0"/>
          <a:ext cx="0" cy="0"/>
          <a:chOff x="0" y="0"/>
          <a:chExt cx="0" cy="0"/>
        </a:xfrm>
      </p:grpSpPr>
      <p:sp>
        <p:nvSpPr>
          <p:cNvPr id="2" name="iSḷiḑê">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dirty="0"/>
              <a:t>工作规划</a:t>
            </a:r>
          </a:p>
        </p:txBody>
      </p:sp>
      <p:sp>
        <p:nvSpPr>
          <p:cNvPr id="3" name="ïSľíďe">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dirty="0"/>
              <a:t>Supporting text here.</a:t>
            </a:r>
          </a:p>
          <a:p>
            <a:pPr lvl="0"/>
            <a:r>
              <a:rPr lang="en-US" altLang="zh-CN" dirty="0"/>
              <a:t>When you copy &amp; paste, choose "keep text only" option.</a:t>
            </a:r>
            <a:endParaRPr lang="zh-CN" altLang="en-US" dirty="0"/>
          </a:p>
        </p:txBody>
      </p:sp>
      <p:sp>
        <p:nvSpPr>
          <p:cNvPr id="6" name="îṡḷiḍè">
            <a:extLst>
              <a:ext uri="{FF2B5EF4-FFF2-40B4-BE49-F238E27FC236}">
                <a16:creationId xmlns:a16="http://schemas.microsoft.com/office/drawing/2014/main" id="{09657023-9F37-4EE7-BD3F-B1615BB9EECF}"/>
              </a:ext>
            </a:extLst>
          </p:cNvPr>
          <p:cNvSpPr>
            <a:spLocks noGrp="1"/>
          </p:cNvSpPr>
          <p:nvPr>
            <p:ph type="body" sz="quarter" idx="10"/>
          </p:nvPr>
        </p:nvSpPr>
        <p:spPr>
          <a:xfrm>
            <a:off x="8478463" y="2032792"/>
            <a:ext cx="1127233" cy="1107996"/>
          </a:xfrm>
        </p:spPr>
        <p:txBody>
          <a:bodyPr/>
          <a:lstStyle/>
          <a:p>
            <a:r>
              <a:rPr lang="en-US" altLang="zh-CN" dirty="0"/>
              <a:t>03</a:t>
            </a:r>
            <a:endParaRPr lang="en-GB" dirty="0"/>
          </a:p>
        </p:txBody>
      </p:sp>
    </p:spTree>
    <p:custDataLst>
      <p:tags r:id="rId1"/>
    </p:custDataLst>
    <p:extLst>
      <p:ext uri="{BB962C8B-B14F-4D97-AF65-F5344CB8AC3E}">
        <p14:creationId xmlns:p14="http://schemas.microsoft.com/office/powerpoint/2010/main" val="209443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îṣlîḓê"/>
        <p:cNvGrpSpPr/>
        <p:nvPr/>
      </p:nvGrpSpPr>
      <p:grpSpPr>
        <a:xfrm>
          <a:off x="0" y="0"/>
          <a:ext cx="0" cy="0"/>
          <a:chOff x="0" y="0"/>
          <a:chExt cx="0" cy="0"/>
        </a:xfrm>
      </p:grpSpPr>
      <p:sp>
        <p:nvSpPr>
          <p:cNvPr id="2" name="îṡḷiďe">
            <a:extLst>
              <a:ext uri="{FF2B5EF4-FFF2-40B4-BE49-F238E27FC236}">
                <a16:creationId xmlns:a16="http://schemas.microsoft.com/office/drawing/2014/main" id="{1DFD3E3E-24B9-49A6-8C7B-1AFDF54EDF4D}"/>
              </a:ext>
            </a:extLst>
          </p:cNvPr>
          <p:cNvSpPr>
            <a:spLocks noGrp="1"/>
          </p:cNvSpPr>
          <p:nvPr>
            <p:ph type="title"/>
          </p:nvPr>
        </p:nvSpPr>
        <p:spPr/>
        <p:txBody>
          <a:bodyPr/>
          <a:lstStyle/>
          <a:p>
            <a:r>
              <a:rPr lang="zh-CN" altLang="en-US" dirty="0"/>
              <a:t>未来规划</a:t>
            </a:r>
            <a:endParaRPr lang="en-GB" dirty="0"/>
          </a:p>
        </p:txBody>
      </p:sp>
      <p:sp>
        <p:nvSpPr>
          <p:cNvPr id="4" name="íŝ1ïḓé">
            <a:extLst>
              <a:ext uri="{FF2B5EF4-FFF2-40B4-BE49-F238E27FC236}">
                <a16:creationId xmlns:a16="http://schemas.microsoft.com/office/drawing/2014/main" id="{C4C35EC8-D70F-42A6-A80D-740DC6FAD0F5}"/>
              </a:ext>
            </a:extLst>
          </p:cNvPr>
          <p:cNvSpPr/>
          <p:nvPr/>
        </p:nvSpPr>
        <p:spPr>
          <a:xfrm>
            <a:off x="5515429" y="2855685"/>
            <a:ext cx="2162630" cy="2162630"/>
          </a:xfrm>
          <a:prstGeom prst="roundRect">
            <a:avLst>
              <a:gd name="adj" fmla="val 4100"/>
            </a:avLst>
          </a:prstGeom>
          <a:blipFill>
            <a:blip r:embed="rId4">
              <a:grayscl/>
            </a:blip>
            <a:stretch>
              <a:fillRect l="-25130" r="-24836"/>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íṥḷîďè">
            <a:extLst>
              <a:ext uri="{FF2B5EF4-FFF2-40B4-BE49-F238E27FC236}">
                <a16:creationId xmlns:a16="http://schemas.microsoft.com/office/drawing/2014/main" id="{BDB3A110-759F-409F-9610-1F4FB48F97E8}"/>
              </a:ext>
            </a:extLst>
          </p:cNvPr>
          <p:cNvSpPr txBox="1"/>
          <p:nvPr/>
        </p:nvSpPr>
        <p:spPr>
          <a:xfrm>
            <a:off x="1123042" y="4348409"/>
            <a:ext cx="4000501" cy="987130"/>
          </a:xfrm>
          <a:prstGeom prst="rect">
            <a:avLst/>
          </a:prstGeom>
          <a:noFill/>
        </p:spPr>
        <p:txBody>
          <a:bodyPr wrap="square" rtlCol="0">
            <a:spAutoFit/>
          </a:bodyPr>
          <a:lstStyle/>
          <a:p>
            <a:pPr defTabSz="913765">
              <a:lnSpc>
                <a:spcPct val="150000"/>
              </a:lnSpc>
              <a:buSzPct val="25000"/>
              <a:defRPr/>
            </a:pPr>
            <a:r>
              <a:rPr lang="zh-CN" altLang="en-US" sz="1000" dirty="0"/>
              <a:t>学习相关的专业新知识，提高业务水平学习新知识。</a:t>
            </a:r>
            <a:endParaRPr lang="en-GB" altLang="zh-CN" sz="1000" dirty="0"/>
          </a:p>
          <a:p>
            <a:pPr defTabSz="913765">
              <a:lnSpc>
                <a:spcPct val="150000"/>
              </a:lnSpc>
              <a:buSzPct val="25000"/>
              <a:defRPr/>
            </a:pPr>
            <a:r>
              <a:rPr lang="zh-CN" altLang="en-US" sz="1000" dirty="0"/>
              <a:t>增强责任感、增强工作积极性，建设良好的工作心态。</a:t>
            </a:r>
          </a:p>
          <a:p>
            <a:pPr defTabSz="913765">
              <a:lnSpc>
                <a:spcPct val="150000"/>
              </a:lnSpc>
              <a:buSzPct val="25000"/>
              <a:defRPr/>
            </a:pPr>
            <a:r>
              <a:rPr lang="zh-CN" altLang="en-US" sz="1000" dirty="0"/>
              <a:t>通过品牌建设和广告投入推广不断开发新获客渠道和大客户。</a:t>
            </a:r>
          </a:p>
          <a:p>
            <a:pPr defTabSz="913765">
              <a:lnSpc>
                <a:spcPct val="150000"/>
              </a:lnSpc>
              <a:buSzPct val="25000"/>
              <a:defRPr/>
            </a:pPr>
            <a:r>
              <a:rPr lang="en-GB" altLang="zh-CN" sz="1000" dirty="0"/>
              <a:t>…</a:t>
            </a:r>
            <a:r>
              <a:rPr lang="zh-CN" altLang="en-US" sz="1000" dirty="0"/>
              <a:t> </a:t>
            </a:r>
            <a:r>
              <a:rPr lang="en-GB" altLang="zh-CN" sz="1000" dirty="0"/>
              <a:t>…</a:t>
            </a:r>
            <a:endParaRPr lang="zh-CN" altLang="en-US" sz="1000" dirty="0"/>
          </a:p>
        </p:txBody>
      </p:sp>
      <p:sp>
        <p:nvSpPr>
          <p:cNvPr id="7" name="îŝ1ïdê">
            <a:extLst>
              <a:ext uri="{FF2B5EF4-FFF2-40B4-BE49-F238E27FC236}">
                <a16:creationId xmlns:a16="http://schemas.microsoft.com/office/drawing/2014/main" id="{0E05FAEB-1DD1-428D-AA9E-46CECECF9D1B}"/>
              </a:ext>
            </a:extLst>
          </p:cNvPr>
          <p:cNvSpPr/>
          <p:nvPr/>
        </p:nvSpPr>
        <p:spPr>
          <a:xfrm>
            <a:off x="8848270" y="2855685"/>
            <a:ext cx="2162630" cy="2162630"/>
          </a:xfrm>
          <a:prstGeom prst="roundRect">
            <a:avLst>
              <a:gd name="adj" fmla="val 4100"/>
            </a:avLst>
          </a:prstGeom>
          <a:blipFill>
            <a:blip r:embed="rId5">
              <a:grayscl/>
            </a:blip>
            <a:stretch>
              <a:fillRect l="-25071" r="-24779"/>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iśḷïḍé">
            <a:extLst>
              <a:ext uri="{FF2B5EF4-FFF2-40B4-BE49-F238E27FC236}">
                <a16:creationId xmlns:a16="http://schemas.microsoft.com/office/drawing/2014/main" id="{E44B3D6E-B05D-4345-B58F-3AE078E65580}"/>
              </a:ext>
            </a:extLst>
          </p:cNvPr>
          <p:cNvSpPr>
            <a:spLocks/>
          </p:cNvSpPr>
          <p:nvPr/>
        </p:nvSpPr>
        <p:spPr bwMode="auto">
          <a:xfrm rot="16200000" flipV="1">
            <a:off x="7516613" y="2572309"/>
            <a:ext cx="443656" cy="44558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sz="1800"/>
          </a:p>
        </p:txBody>
      </p:sp>
      <p:sp>
        <p:nvSpPr>
          <p:cNvPr id="11" name="iṡliḍè">
            <a:extLst>
              <a:ext uri="{FF2B5EF4-FFF2-40B4-BE49-F238E27FC236}">
                <a16:creationId xmlns:a16="http://schemas.microsoft.com/office/drawing/2014/main" id="{324471A3-CC19-43E9-A0F0-9D541A42EC5A}"/>
              </a:ext>
            </a:extLst>
          </p:cNvPr>
          <p:cNvSpPr>
            <a:spLocks/>
          </p:cNvSpPr>
          <p:nvPr/>
        </p:nvSpPr>
        <p:spPr bwMode="auto">
          <a:xfrm rot="16200000" flipV="1">
            <a:off x="10847032" y="2572309"/>
            <a:ext cx="443656" cy="445585"/>
          </a:xfrm>
          <a:custGeom>
            <a:avLst/>
            <a:gdLst>
              <a:gd name="T0" fmla="*/ 96 w 191"/>
              <a:gd name="T1" fmla="*/ 192 h 192"/>
              <a:gd name="T2" fmla="*/ 96 w 191"/>
              <a:gd name="T3" fmla="*/ 156 h 192"/>
              <a:gd name="T4" fmla="*/ 155 w 191"/>
              <a:gd name="T5" fmla="*/ 96 h 192"/>
              <a:gd name="T6" fmla="*/ 96 w 191"/>
              <a:gd name="T7" fmla="*/ 36 h 192"/>
              <a:gd name="T8" fmla="*/ 36 w 191"/>
              <a:gd name="T9" fmla="*/ 96 h 192"/>
              <a:gd name="T10" fmla="*/ 0 w 191"/>
              <a:gd name="T11" fmla="*/ 96 h 192"/>
              <a:gd name="T12" fmla="*/ 28 w 191"/>
              <a:gd name="T13" fmla="*/ 28 h 192"/>
              <a:gd name="T14" fmla="*/ 96 w 191"/>
              <a:gd name="T15" fmla="*/ 0 h 192"/>
              <a:gd name="T16" fmla="*/ 163 w 191"/>
              <a:gd name="T17" fmla="*/ 28 h 192"/>
              <a:gd name="T18" fmla="*/ 191 w 191"/>
              <a:gd name="T19" fmla="*/ 96 h 192"/>
              <a:gd name="T20" fmla="*/ 163 w 191"/>
              <a:gd name="T21" fmla="*/ 164 h 192"/>
              <a:gd name="T22" fmla="*/ 96 w 191"/>
              <a:gd name="T23" fmla="*/ 192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1" h="192">
                <a:moveTo>
                  <a:pt x="96" y="192"/>
                </a:moveTo>
                <a:cubicBezTo>
                  <a:pt x="96" y="156"/>
                  <a:pt x="96" y="156"/>
                  <a:pt x="96" y="156"/>
                </a:cubicBezTo>
                <a:cubicBezTo>
                  <a:pt x="128" y="156"/>
                  <a:pt x="155" y="129"/>
                  <a:pt x="155" y="96"/>
                </a:cubicBezTo>
                <a:cubicBezTo>
                  <a:pt x="155" y="63"/>
                  <a:pt x="128" y="36"/>
                  <a:pt x="96" y="36"/>
                </a:cubicBezTo>
                <a:cubicBezTo>
                  <a:pt x="63" y="36"/>
                  <a:pt x="36" y="63"/>
                  <a:pt x="36" y="96"/>
                </a:cubicBezTo>
                <a:cubicBezTo>
                  <a:pt x="0" y="96"/>
                  <a:pt x="0" y="96"/>
                  <a:pt x="0" y="96"/>
                </a:cubicBezTo>
                <a:cubicBezTo>
                  <a:pt x="0" y="70"/>
                  <a:pt x="10" y="46"/>
                  <a:pt x="28" y="28"/>
                </a:cubicBezTo>
                <a:cubicBezTo>
                  <a:pt x="46" y="10"/>
                  <a:pt x="70" y="0"/>
                  <a:pt x="96" y="0"/>
                </a:cubicBezTo>
                <a:cubicBezTo>
                  <a:pt x="121" y="0"/>
                  <a:pt x="145" y="10"/>
                  <a:pt x="163" y="28"/>
                </a:cubicBezTo>
                <a:cubicBezTo>
                  <a:pt x="181" y="46"/>
                  <a:pt x="191" y="70"/>
                  <a:pt x="191" y="96"/>
                </a:cubicBezTo>
                <a:cubicBezTo>
                  <a:pt x="191" y="122"/>
                  <a:pt x="181" y="146"/>
                  <a:pt x="163" y="164"/>
                </a:cubicBezTo>
                <a:cubicBezTo>
                  <a:pt x="145" y="182"/>
                  <a:pt x="121" y="192"/>
                  <a:pt x="96" y="19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zh-CN" altLang="en-US" sz="1800"/>
          </a:p>
        </p:txBody>
      </p:sp>
    </p:spTree>
    <p:custDataLst>
      <p:tags r:id="rId1"/>
    </p:custDataLst>
    <p:extLst>
      <p:ext uri="{BB962C8B-B14F-4D97-AF65-F5344CB8AC3E}">
        <p14:creationId xmlns:p14="http://schemas.microsoft.com/office/powerpoint/2010/main" val="4095321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š1íde"/>
        <p:cNvGrpSpPr/>
        <p:nvPr/>
      </p:nvGrpSpPr>
      <p:grpSpPr>
        <a:xfrm>
          <a:off x="0" y="0"/>
          <a:ext cx="0" cy="0"/>
          <a:chOff x="0" y="0"/>
          <a:chExt cx="0" cy="0"/>
        </a:xfrm>
      </p:grpSpPr>
      <p:sp>
        <p:nvSpPr>
          <p:cNvPr id="2" name="ïšļíďê">
            <a:extLst>
              <a:ext uri="{FF2B5EF4-FFF2-40B4-BE49-F238E27FC236}">
                <a16:creationId xmlns:a16="http://schemas.microsoft.com/office/drawing/2014/main" id="{62BD8005-47B6-4E8B-9BB8-09CD54451E89}"/>
              </a:ext>
            </a:extLst>
          </p:cNvPr>
          <p:cNvSpPr>
            <a:spLocks noGrp="1"/>
          </p:cNvSpPr>
          <p:nvPr>
            <p:ph type="title"/>
          </p:nvPr>
        </p:nvSpPr>
        <p:spPr/>
        <p:txBody>
          <a:bodyPr/>
          <a:lstStyle/>
          <a:p>
            <a:r>
              <a:rPr lang="zh-CN" altLang="en-US" dirty="0"/>
              <a:t>建设思路</a:t>
            </a:r>
            <a:endParaRPr lang="en-GB" dirty="0"/>
          </a:p>
        </p:txBody>
      </p:sp>
      <p:grpSp>
        <p:nvGrpSpPr>
          <p:cNvPr id="68" name="îSḷïḋe">
            <a:extLst>
              <a:ext uri="{FF2B5EF4-FFF2-40B4-BE49-F238E27FC236}">
                <a16:creationId xmlns:a16="http://schemas.microsoft.com/office/drawing/2014/main" id="{CB2B076A-0F5C-4B59-91B3-8A30508A0DBD}"/>
              </a:ext>
            </a:extLst>
          </p:cNvPr>
          <p:cNvGrpSpPr/>
          <p:nvPr/>
        </p:nvGrpSpPr>
        <p:grpSpPr>
          <a:xfrm>
            <a:off x="660400" y="2082800"/>
            <a:ext cx="10858500" cy="3655839"/>
            <a:chOff x="660400" y="2082800"/>
            <a:chExt cx="10858500" cy="3655839"/>
          </a:xfrm>
        </p:grpSpPr>
        <p:sp>
          <p:nvSpPr>
            <p:cNvPr id="4" name="îŝlïďé">
              <a:extLst>
                <a:ext uri="{FF2B5EF4-FFF2-40B4-BE49-F238E27FC236}">
                  <a16:creationId xmlns:a16="http://schemas.microsoft.com/office/drawing/2014/main" id="{72563132-9FF6-46CE-851F-FE007B281B71}"/>
                </a:ext>
              </a:extLst>
            </p:cNvPr>
            <p:cNvSpPr/>
            <p:nvPr/>
          </p:nvSpPr>
          <p:spPr>
            <a:xfrm>
              <a:off x="6299200" y="2082800"/>
              <a:ext cx="2400300" cy="2400300"/>
            </a:xfrm>
            <a:prstGeom prst="roundRect">
              <a:avLst>
                <a:gd name="adj" fmla="val 5500"/>
              </a:avLst>
            </a:prstGeom>
            <a:blipFill>
              <a:blip r:embed="rId4">
                <a:grayscl/>
              </a:blip>
              <a:stretch>
                <a:fillRect l="-25029" r="-24772"/>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íṡlîḑè">
              <a:extLst>
                <a:ext uri="{FF2B5EF4-FFF2-40B4-BE49-F238E27FC236}">
                  <a16:creationId xmlns:a16="http://schemas.microsoft.com/office/drawing/2014/main" id="{3F046A12-0CA6-4F90-B6EF-1FB4EAADBD3C}"/>
                </a:ext>
              </a:extLst>
            </p:cNvPr>
            <p:cNvSpPr txBox="1"/>
            <p:nvPr/>
          </p:nvSpPr>
          <p:spPr>
            <a:xfrm>
              <a:off x="6871767" y="4636883"/>
              <a:ext cx="1827734" cy="338554"/>
            </a:xfrm>
            <a:prstGeom prst="rect">
              <a:avLst/>
            </a:prstGeom>
            <a:noFill/>
          </p:spPr>
          <p:txBody>
            <a:bodyPr wrap="square" rtlCol="0">
              <a:spAutoFit/>
            </a:bodyPr>
            <a:lstStyle/>
            <a:p>
              <a:r>
                <a:rPr lang="zh-CN" altLang="en-US" sz="1600" b="1" dirty="0"/>
                <a:t>员工职业发展</a:t>
              </a:r>
            </a:p>
          </p:txBody>
        </p:sp>
        <p:sp>
          <p:nvSpPr>
            <p:cNvPr id="22" name="íṡ1íḍê">
              <a:extLst>
                <a:ext uri="{FF2B5EF4-FFF2-40B4-BE49-F238E27FC236}">
                  <a16:creationId xmlns:a16="http://schemas.microsoft.com/office/drawing/2014/main" id="{491E14FB-390B-4269-9737-4072201D9E5D}"/>
                </a:ext>
              </a:extLst>
            </p:cNvPr>
            <p:cNvSpPr/>
            <p:nvPr/>
          </p:nvSpPr>
          <p:spPr>
            <a:xfrm>
              <a:off x="9118599" y="2082800"/>
              <a:ext cx="2400300" cy="2400300"/>
            </a:xfrm>
            <a:prstGeom prst="roundRect">
              <a:avLst>
                <a:gd name="adj" fmla="val 5500"/>
              </a:avLst>
            </a:prstGeom>
            <a:blipFill>
              <a:blip r:embed="rId5">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isḷïde">
              <a:extLst>
                <a:ext uri="{FF2B5EF4-FFF2-40B4-BE49-F238E27FC236}">
                  <a16:creationId xmlns:a16="http://schemas.microsoft.com/office/drawing/2014/main" id="{359A3BE2-5BA8-449F-A804-E3D00262DC60}"/>
                </a:ext>
              </a:extLst>
            </p:cNvPr>
            <p:cNvSpPr txBox="1"/>
            <p:nvPr/>
          </p:nvSpPr>
          <p:spPr>
            <a:xfrm>
              <a:off x="9691166" y="4636883"/>
              <a:ext cx="1827734" cy="338554"/>
            </a:xfrm>
            <a:prstGeom prst="rect">
              <a:avLst/>
            </a:prstGeom>
            <a:noFill/>
          </p:spPr>
          <p:txBody>
            <a:bodyPr wrap="square" rtlCol="0">
              <a:spAutoFit/>
            </a:bodyPr>
            <a:lstStyle/>
            <a:p>
              <a:r>
                <a:rPr lang="zh-CN" altLang="en-US" sz="1600" b="1" dirty="0"/>
                <a:t>组织构架优化</a:t>
              </a:r>
            </a:p>
          </p:txBody>
        </p:sp>
        <p:sp>
          <p:nvSpPr>
            <p:cNvPr id="8" name="íşľïdè">
              <a:extLst>
                <a:ext uri="{FF2B5EF4-FFF2-40B4-BE49-F238E27FC236}">
                  <a16:creationId xmlns:a16="http://schemas.microsoft.com/office/drawing/2014/main" id="{B8FCAFB8-03A2-4264-B1D9-923AC93123D7}"/>
                </a:ext>
              </a:extLst>
            </p:cNvPr>
            <p:cNvSpPr/>
            <p:nvPr/>
          </p:nvSpPr>
          <p:spPr>
            <a:xfrm>
              <a:off x="660400" y="2082800"/>
              <a:ext cx="2400300" cy="2400300"/>
            </a:xfrm>
            <a:prstGeom prst="roundRect">
              <a:avLst>
                <a:gd name="adj" fmla="val 5500"/>
              </a:avLst>
            </a:prstGeom>
            <a:blipFill>
              <a:blip r:embed="rId6">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ï$liḍé">
              <a:extLst>
                <a:ext uri="{FF2B5EF4-FFF2-40B4-BE49-F238E27FC236}">
                  <a16:creationId xmlns:a16="http://schemas.microsoft.com/office/drawing/2014/main" id="{616197A0-8E0F-4205-8CD6-F7A4DFD44A95}"/>
                </a:ext>
              </a:extLst>
            </p:cNvPr>
            <p:cNvSpPr txBox="1"/>
            <p:nvPr/>
          </p:nvSpPr>
          <p:spPr>
            <a:xfrm>
              <a:off x="1232967" y="4636883"/>
              <a:ext cx="1827734" cy="338554"/>
            </a:xfrm>
            <a:prstGeom prst="rect">
              <a:avLst/>
            </a:prstGeom>
            <a:noFill/>
          </p:spPr>
          <p:txBody>
            <a:bodyPr wrap="square" rtlCol="0">
              <a:spAutoFit/>
            </a:bodyPr>
            <a:lstStyle/>
            <a:p>
              <a:r>
                <a:rPr lang="zh-CN" altLang="en-US" sz="1600" b="1" dirty="0"/>
                <a:t>组织构架优化</a:t>
              </a:r>
            </a:p>
          </p:txBody>
        </p:sp>
        <p:sp>
          <p:nvSpPr>
            <p:cNvPr id="11" name="ïṩ1îdé">
              <a:extLst>
                <a:ext uri="{FF2B5EF4-FFF2-40B4-BE49-F238E27FC236}">
                  <a16:creationId xmlns:a16="http://schemas.microsoft.com/office/drawing/2014/main" id="{A727D1D9-C347-4444-A7B6-468314077F0C}"/>
                </a:ext>
              </a:extLst>
            </p:cNvPr>
            <p:cNvSpPr/>
            <p:nvPr/>
          </p:nvSpPr>
          <p:spPr>
            <a:xfrm>
              <a:off x="3479800" y="2082800"/>
              <a:ext cx="2400300" cy="2400300"/>
            </a:xfrm>
            <a:prstGeom prst="roundRect">
              <a:avLst>
                <a:gd name="adj" fmla="val 5500"/>
              </a:avLst>
            </a:prstGeom>
            <a:blipFill>
              <a:blip r:embed="rId7">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ṩliďé">
              <a:extLst>
                <a:ext uri="{FF2B5EF4-FFF2-40B4-BE49-F238E27FC236}">
                  <a16:creationId xmlns:a16="http://schemas.microsoft.com/office/drawing/2014/main" id="{7EBC5E31-D9FA-452C-8BB0-DC29F95F323B}"/>
                </a:ext>
              </a:extLst>
            </p:cNvPr>
            <p:cNvSpPr txBox="1"/>
            <p:nvPr/>
          </p:nvSpPr>
          <p:spPr>
            <a:xfrm>
              <a:off x="4052367" y="4636883"/>
              <a:ext cx="1827734" cy="338554"/>
            </a:xfrm>
            <a:prstGeom prst="rect">
              <a:avLst/>
            </a:prstGeom>
            <a:noFill/>
          </p:spPr>
          <p:txBody>
            <a:bodyPr wrap="square" rtlCol="0">
              <a:spAutoFit/>
            </a:bodyPr>
            <a:lstStyle/>
            <a:p>
              <a:r>
                <a:rPr lang="zh-CN" altLang="en-US" sz="1600" b="1" dirty="0"/>
                <a:t>梳理组织规划</a:t>
              </a:r>
            </a:p>
          </p:txBody>
        </p:sp>
        <p:sp>
          <p:nvSpPr>
            <p:cNvPr id="28" name="îśļïḓe">
              <a:extLst>
                <a:ext uri="{FF2B5EF4-FFF2-40B4-BE49-F238E27FC236}">
                  <a16:creationId xmlns:a16="http://schemas.microsoft.com/office/drawing/2014/main" id="{436375CE-86AF-4B1D-AC0B-71E0A0AC8B4C}"/>
                </a:ext>
              </a:extLst>
            </p:cNvPr>
            <p:cNvSpPr/>
            <p:nvPr/>
          </p:nvSpPr>
          <p:spPr>
            <a:xfrm flipH="1">
              <a:off x="6871766"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t>规划员工成长路径，有效激励员工达成目标规划员工成长路径</a:t>
              </a:r>
            </a:p>
          </p:txBody>
        </p:sp>
        <p:sp>
          <p:nvSpPr>
            <p:cNvPr id="29" name="íŝļiḍê">
              <a:extLst>
                <a:ext uri="{FF2B5EF4-FFF2-40B4-BE49-F238E27FC236}">
                  <a16:creationId xmlns:a16="http://schemas.microsoft.com/office/drawing/2014/main" id="{F50B9B6A-3BA7-4959-88CE-7362FE254CCC}"/>
                </a:ext>
              </a:extLst>
            </p:cNvPr>
            <p:cNvSpPr/>
            <p:nvPr/>
          </p:nvSpPr>
          <p:spPr>
            <a:xfrm flipH="1">
              <a:off x="1232967" y="4981252"/>
              <a:ext cx="1827732"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t>优化管理架构， 提高组织运作效率优化管理架构，提高组织运作效率</a:t>
              </a:r>
            </a:p>
          </p:txBody>
        </p:sp>
        <p:sp>
          <p:nvSpPr>
            <p:cNvPr id="30" name="iṩlïḑè">
              <a:extLst>
                <a:ext uri="{FF2B5EF4-FFF2-40B4-BE49-F238E27FC236}">
                  <a16:creationId xmlns:a16="http://schemas.microsoft.com/office/drawing/2014/main" id="{04BB0179-1561-4D22-94E8-B4AD494BC850}"/>
                </a:ext>
              </a:extLst>
            </p:cNvPr>
            <p:cNvSpPr/>
            <p:nvPr/>
          </p:nvSpPr>
          <p:spPr>
            <a:xfrm flipH="1">
              <a:off x="4052366"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t>梳理规划，拆解目标，达成最终目标梳理规划，拆解目标，达成最终目标</a:t>
              </a:r>
            </a:p>
          </p:txBody>
        </p:sp>
        <p:sp>
          <p:nvSpPr>
            <p:cNvPr id="31" name="i$ḻíḍê">
              <a:extLst>
                <a:ext uri="{FF2B5EF4-FFF2-40B4-BE49-F238E27FC236}">
                  <a16:creationId xmlns:a16="http://schemas.microsoft.com/office/drawing/2014/main" id="{21939AD0-9202-4FB7-A888-5F33BE8F2ECE}"/>
                </a:ext>
              </a:extLst>
            </p:cNvPr>
            <p:cNvSpPr/>
            <p:nvPr/>
          </p:nvSpPr>
          <p:spPr>
            <a:xfrm flipH="1">
              <a:off x="9691165" y="4981252"/>
              <a:ext cx="1827733" cy="757387"/>
            </a:xfrm>
            <a:prstGeom prst="rect">
              <a:avLst/>
            </a:prstGeom>
            <a:ln>
              <a:noFill/>
            </a:ln>
          </p:spPr>
          <p:txBody>
            <a:bodyPr wrap="square" lIns="91440" tIns="45720" rIns="91440" bIns="4572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sz="1000" dirty="0"/>
                <a:t>优化管理架构， 提高组织运作效率优化管理架构，提高组织运作效率</a:t>
              </a:r>
            </a:p>
          </p:txBody>
        </p:sp>
        <p:grpSp>
          <p:nvGrpSpPr>
            <p:cNvPr id="50" name="ïṣ1iďé">
              <a:extLst>
                <a:ext uri="{FF2B5EF4-FFF2-40B4-BE49-F238E27FC236}">
                  <a16:creationId xmlns:a16="http://schemas.microsoft.com/office/drawing/2014/main" id="{30897C60-E074-4117-B612-07B7FAA115AD}"/>
                </a:ext>
              </a:extLst>
            </p:cNvPr>
            <p:cNvGrpSpPr>
              <a:grpSpLocks/>
            </p:cNvGrpSpPr>
            <p:nvPr/>
          </p:nvGrpSpPr>
          <p:grpSpPr>
            <a:xfrm>
              <a:off x="660400" y="4707161"/>
              <a:ext cx="444222" cy="444220"/>
              <a:chOff x="3866383" y="1968240"/>
              <a:chExt cx="444222" cy="444220"/>
            </a:xfrm>
          </p:grpSpPr>
          <p:sp>
            <p:nvSpPr>
              <p:cNvPr id="51" name="ï$ḻïdê">
                <a:extLst>
                  <a:ext uri="{FF2B5EF4-FFF2-40B4-BE49-F238E27FC236}">
                    <a16:creationId xmlns:a16="http://schemas.microsoft.com/office/drawing/2014/main" id="{54C33266-6C43-48E2-AE5E-825383F05154}"/>
                  </a:ext>
                </a:extLst>
              </p:cNvPr>
              <p:cNvSpPr/>
              <p:nvPr/>
            </p:nvSpPr>
            <p:spPr>
              <a:xfrm>
                <a:off x="3866383" y="1968240"/>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2" name="ïsľiḓé">
                <a:extLst>
                  <a:ext uri="{FF2B5EF4-FFF2-40B4-BE49-F238E27FC236}">
                    <a16:creationId xmlns:a16="http://schemas.microsoft.com/office/drawing/2014/main" id="{C892ACD3-109E-4B43-84C9-21C8D23975CB}"/>
                  </a:ext>
                </a:extLst>
              </p:cNvPr>
              <p:cNvSpPr>
                <a:spLocks noChangeAspect="1"/>
              </p:cNvSpPr>
              <p:nvPr/>
            </p:nvSpPr>
            <p:spPr bwMode="auto">
              <a:xfrm>
                <a:off x="3985714" y="2113265"/>
                <a:ext cx="205561" cy="15417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p>
                <a:endParaRPr lang="zh-CN" altLang="en-US"/>
              </a:p>
            </p:txBody>
          </p:sp>
        </p:grpSp>
        <p:grpSp>
          <p:nvGrpSpPr>
            <p:cNvPr id="53" name="iṧ1iḍé">
              <a:extLst>
                <a:ext uri="{FF2B5EF4-FFF2-40B4-BE49-F238E27FC236}">
                  <a16:creationId xmlns:a16="http://schemas.microsoft.com/office/drawing/2014/main" id="{94004671-B6ED-46EA-8D33-A26D3A155DA8}"/>
                </a:ext>
              </a:extLst>
            </p:cNvPr>
            <p:cNvGrpSpPr>
              <a:grpSpLocks/>
            </p:cNvGrpSpPr>
            <p:nvPr/>
          </p:nvGrpSpPr>
          <p:grpSpPr>
            <a:xfrm>
              <a:off x="9118599" y="4707161"/>
              <a:ext cx="444222" cy="444220"/>
              <a:chOff x="4669386" y="1968240"/>
              <a:chExt cx="444222" cy="444220"/>
            </a:xfrm>
          </p:grpSpPr>
          <p:sp>
            <p:nvSpPr>
              <p:cNvPr id="54" name="í$ḷïďé">
                <a:extLst>
                  <a:ext uri="{FF2B5EF4-FFF2-40B4-BE49-F238E27FC236}">
                    <a16:creationId xmlns:a16="http://schemas.microsoft.com/office/drawing/2014/main" id="{40A2168E-3E93-476B-97D0-D47712E84315}"/>
                  </a:ext>
                </a:extLst>
              </p:cNvPr>
              <p:cNvSpPr/>
              <p:nvPr/>
            </p:nvSpPr>
            <p:spPr>
              <a:xfrm>
                <a:off x="4669386" y="1968240"/>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55" name="îṡḷîďe">
                <a:extLst>
                  <a:ext uri="{FF2B5EF4-FFF2-40B4-BE49-F238E27FC236}">
                    <a16:creationId xmlns:a16="http://schemas.microsoft.com/office/drawing/2014/main" id="{5C60F0E1-916E-4301-BE81-906D9CA9F087}"/>
                  </a:ext>
                </a:extLst>
              </p:cNvPr>
              <p:cNvSpPr>
                <a:spLocks noChangeAspect="1"/>
              </p:cNvSpPr>
              <p:nvPr/>
            </p:nvSpPr>
            <p:spPr bwMode="auto">
              <a:xfrm>
                <a:off x="4788717" y="210478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59" name="iśḷiḋe">
              <a:extLst>
                <a:ext uri="{FF2B5EF4-FFF2-40B4-BE49-F238E27FC236}">
                  <a16:creationId xmlns:a16="http://schemas.microsoft.com/office/drawing/2014/main" id="{2CF63D66-1B45-49FE-9982-DA8868C89412}"/>
                </a:ext>
              </a:extLst>
            </p:cNvPr>
            <p:cNvGrpSpPr>
              <a:grpSpLocks/>
            </p:cNvGrpSpPr>
            <p:nvPr/>
          </p:nvGrpSpPr>
          <p:grpSpPr>
            <a:xfrm>
              <a:off x="6299200" y="4707161"/>
              <a:ext cx="444222" cy="444220"/>
              <a:chOff x="6275392" y="1968240"/>
              <a:chExt cx="444222" cy="444220"/>
            </a:xfrm>
          </p:grpSpPr>
          <p:sp>
            <p:nvSpPr>
              <p:cNvPr id="60" name="ï$ľíďé">
                <a:extLst>
                  <a:ext uri="{FF2B5EF4-FFF2-40B4-BE49-F238E27FC236}">
                    <a16:creationId xmlns:a16="http://schemas.microsoft.com/office/drawing/2014/main" id="{626E9CD9-4647-4724-8C5E-199459BC809D}"/>
                  </a:ext>
                </a:extLst>
              </p:cNvPr>
              <p:cNvSpPr/>
              <p:nvPr/>
            </p:nvSpPr>
            <p:spPr>
              <a:xfrm>
                <a:off x="6275392" y="1968240"/>
                <a:ext cx="444222" cy="444220"/>
              </a:xfrm>
              <a:prstGeom prst="ellipse">
                <a:avLst/>
              </a:prstGeom>
              <a:solidFill>
                <a:schemeClr val="accent4"/>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61" name="iSļiḋé">
                <a:extLst>
                  <a:ext uri="{FF2B5EF4-FFF2-40B4-BE49-F238E27FC236}">
                    <a16:creationId xmlns:a16="http://schemas.microsoft.com/office/drawing/2014/main" id="{0CA5A6B0-5A16-4A9A-BCE4-829AF44EF2CF}"/>
                  </a:ext>
                </a:extLst>
              </p:cNvPr>
              <p:cNvSpPr>
                <a:spLocks noChangeAspect="1"/>
              </p:cNvSpPr>
              <p:nvPr/>
            </p:nvSpPr>
            <p:spPr bwMode="auto">
              <a:xfrm>
                <a:off x="6394722" y="2120267"/>
                <a:ext cx="205561" cy="163687"/>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62" name="ïŝlíḓé">
              <a:extLst>
                <a:ext uri="{FF2B5EF4-FFF2-40B4-BE49-F238E27FC236}">
                  <a16:creationId xmlns:a16="http://schemas.microsoft.com/office/drawing/2014/main" id="{9CF6D608-8F27-42D3-BCFE-26592B28118C}"/>
                </a:ext>
              </a:extLst>
            </p:cNvPr>
            <p:cNvGrpSpPr>
              <a:grpSpLocks/>
            </p:cNvGrpSpPr>
            <p:nvPr/>
          </p:nvGrpSpPr>
          <p:grpSpPr>
            <a:xfrm>
              <a:off x="3479800" y="4707161"/>
              <a:ext cx="444222" cy="444220"/>
              <a:chOff x="7078395" y="1968240"/>
              <a:chExt cx="444222" cy="444220"/>
            </a:xfrm>
          </p:grpSpPr>
          <p:sp>
            <p:nvSpPr>
              <p:cNvPr id="63" name="ïsliḍê">
                <a:extLst>
                  <a:ext uri="{FF2B5EF4-FFF2-40B4-BE49-F238E27FC236}">
                    <a16:creationId xmlns:a16="http://schemas.microsoft.com/office/drawing/2014/main" id="{B341A92B-2C1E-47CE-BEF4-F40C3115FE09}"/>
                  </a:ext>
                </a:extLst>
              </p:cNvPr>
              <p:cNvSpPr/>
              <p:nvPr/>
            </p:nvSpPr>
            <p:spPr>
              <a:xfrm>
                <a:off x="7078395" y="1968240"/>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64" name="islidè">
                <a:extLst>
                  <a:ext uri="{FF2B5EF4-FFF2-40B4-BE49-F238E27FC236}">
                    <a16:creationId xmlns:a16="http://schemas.microsoft.com/office/drawing/2014/main" id="{926FECB8-EB12-43A0-935E-5B6E5CAADC97}"/>
                  </a:ext>
                </a:extLst>
              </p:cNvPr>
              <p:cNvSpPr>
                <a:spLocks noChangeAspect="1"/>
              </p:cNvSpPr>
              <p:nvPr/>
            </p:nvSpPr>
            <p:spPr bwMode="auto">
              <a:xfrm>
                <a:off x="7206741" y="2087570"/>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spTree>
    <p:custDataLst>
      <p:tags r:id="rId1"/>
    </p:custDataLst>
    <p:extLst>
      <p:ext uri="{BB962C8B-B14F-4D97-AF65-F5344CB8AC3E}">
        <p14:creationId xmlns:p14="http://schemas.microsoft.com/office/powerpoint/2010/main" val="13367462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ïsļïḋe"/>
        <p:cNvGrpSpPr/>
        <p:nvPr/>
      </p:nvGrpSpPr>
      <p:grpSpPr>
        <a:xfrm>
          <a:off x="0" y="0"/>
          <a:ext cx="0" cy="0"/>
          <a:chOff x="0" y="0"/>
          <a:chExt cx="0" cy="0"/>
        </a:xfrm>
      </p:grpSpPr>
      <p:sp>
        <p:nvSpPr>
          <p:cNvPr id="4" name="íşlíḓê">
            <a:extLst>
              <a:ext uri="{FF2B5EF4-FFF2-40B4-BE49-F238E27FC236}">
                <a16:creationId xmlns:a16="http://schemas.microsoft.com/office/drawing/2014/main" id="{0F1BD6A2-EA90-402C-9F69-27D6D2FBF6C5}"/>
              </a:ext>
            </a:extLst>
          </p:cNvPr>
          <p:cNvSpPr>
            <a:spLocks noGrp="1"/>
          </p:cNvSpPr>
          <p:nvPr>
            <p:ph type="body" sz="quarter" idx="11"/>
          </p:nvPr>
        </p:nvSpPr>
        <p:spPr>
          <a:xfrm>
            <a:off x="660399" y="5750657"/>
            <a:ext cx="10858500" cy="258532"/>
          </a:xfrm>
        </p:spPr>
        <p:txBody>
          <a:bodyPr/>
          <a:lstStyle/>
          <a:p>
            <a:r>
              <a:rPr lang="en-US" altLang="zh-CN"/>
              <a:t>Signature</a:t>
            </a:r>
            <a:endParaRPr lang="en-US" altLang="zh-CN" dirty="0"/>
          </a:p>
        </p:txBody>
      </p:sp>
      <p:sp>
        <p:nvSpPr>
          <p:cNvPr id="5" name="iṩ1iḓe">
            <a:extLst>
              <a:ext uri="{FF2B5EF4-FFF2-40B4-BE49-F238E27FC236}">
                <a16:creationId xmlns:a16="http://schemas.microsoft.com/office/drawing/2014/main" id="{818F26A4-12CC-4DD6-B1F4-D6D6C85461ED}"/>
              </a:ext>
            </a:extLst>
          </p:cNvPr>
          <p:cNvSpPr>
            <a:spLocks noGrp="1"/>
          </p:cNvSpPr>
          <p:nvPr>
            <p:ph type="body" sz="quarter" idx="12"/>
          </p:nvPr>
        </p:nvSpPr>
        <p:spPr>
          <a:xfrm>
            <a:off x="660399" y="6009189"/>
            <a:ext cx="10858500" cy="258532"/>
          </a:xfrm>
        </p:spPr>
        <p:txBody>
          <a:bodyPr/>
          <a:lstStyle/>
          <a:p>
            <a:r>
              <a:rPr lang="en-US" altLang="zh-CN"/>
              <a:t>Date</a:t>
            </a:r>
            <a:endParaRPr lang="zh-CN" altLang="en-US" dirty="0"/>
          </a:p>
        </p:txBody>
      </p:sp>
      <p:sp>
        <p:nvSpPr>
          <p:cNvPr id="6" name="iṣļiḋe">
            <a:extLst>
              <a:ext uri="{FF2B5EF4-FFF2-40B4-BE49-F238E27FC236}">
                <a16:creationId xmlns:a16="http://schemas.microsoft.com/office/drawing/2014/main" id="{BE970F5C-F6D6-43DB-85A5-11A0EB348149}"/>
              </a:ext>
            </a:extLst>
          </p:cNvPr>
          <p:cNvSpPr>
            <a:spLocks noGrp="1"/>
          </p:cNvSpPr>
          <p:nvPr>
            <p:ph type="body" sz="quarter" idx="13"/>
          </p:nvPr>
        </p:nvSpPr>
        <p:spPr>
          <a:xfrm>
            <a:off x="666750" y="2572789"/>
            <a:ext cx="10858500" cy="2319337"/>
          </a:xfrm>
        </p:spPr>
        <p:txBody>
          <a:bodyPr/>
          <a:lstStyle/>
          <a:p>
            <a:r>
              <a:rPr lang="en-US" altLang="zh-CN"/>
              <a:t>Thank you</a:t>
            </a:r>
            <a:endParaRPr lang="en-US" altLang="zh-CN" dirty="0"/>
          </a:p>
        </p:txBody>
      </p:sp>
      <p:sp>
        <p:nvSpPr>
          <p:cNvPr id="7" name="ïŝḻîḋê">
            <a:extLst>
              <a:ext uri="{FF2B5EF4-FFF2-40B4-BE49-F238E27FC236}">
                <a16:creationId xmlns:a16="http://schemas.microsoft.com/office/drawing/2014/main" id="{2E0FD0A8-39E5-4239-9E55-B83BB1E42CAB}"/>
              </a:ext>
            </a:extLst>
          </p:cNvPr>
          <p:cNvSpPr txBox="1"/>
          <p:nvPr/>
        </p:nvSpPr>
        <p:spPr>
          <a:xfrm>
            <a:off x="660400" y="600473"/>
            <a:ext cx="1574470" cy="369332"/>
          </a:xfrm>
          <a:prstGeom prst="rect">
            <a:avLst/>
          </a:prstGeom>
          <a:noFill/>
        </p:spPr>
        <p:txBody>
          <a:bodyPr wrap="none" rtlCol="0">
            <a:spAutoFit/>
          </a:bodyPr>
          <a:lstStyle/>
          <a:p>
            <a:r>
              <a:rPr lang="en-US" altLang="zh-CN" b="1" dirty="0"/>
              <a:t>LOGO H</a:t>
            </a:r>
            <a:r>
              <a:rPr lang="en-US" altLang="zh-CN" sz="133" b="1" dirty="0"/>
              <a:t> </a:t>
            </a:r>
            <a:r>
              <a:rPr lang="en-US" altLang="zh-CN" b="1" dirty="0"/>
              <a:t>ERE</a:t>
            </a:r>
            <a:endParaRPr lang="zh-CN" altLang="en-US" b="1" dirty="0"/>
          </a:p>
        </p:txBody>
      </p:sp>
    </p:spTree>
    <p:custDataLst>
      <p:tags r:id="rId2"/>
    </p:custDataLst>
    <p:extLst>
      <p:ext uri="{BB962C8B-B14F-4D97-AF65-F5344CB8AC3E}">
        <p14:creationId xmlns:p14="http://schemas.microsoft.com/office/powerpoint/2010/main" val="377932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íšḻiḋe"/>
        <p:cNvGrpSpPr/>
        <p:nvPr/>
      </p:nvGrpSpPr>
      <p:grpSpPr>
        <a:xfrm>
          <a:off x="0" y="0"/>
          <a:ext cx="0" cy="0"/>
          <a:chOff x="0" y="0"/>
          <a:chExt cx="0" cy="0"/>
        </a:xfrm>
      </p:grpSpPr>
      <p:sp>
        <p:nvSpPr>
          <p:cNvPr id="2" name="işľïdê">
            <a:extLst>
              <a:ext uri="{FF2B5EF4-FFF2-40B4-BE49-F238E27FC236}">
                <a16:creationId xmlns:a16="http://schemas.microsoft.com/office/drawing/2014/main" id="{BE8AA278-C6CD-4ABD-84F3-F1B852471401}"/>
              </a:ext>
            </a:extLst>
          </p:cNvPr>
          <p:cNvSpPr/>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íṥľíďê">
            <a:extLst>
              <a:ext uri="{FF2B5EF4-FFF2-40B4-BE49-F238E27FC236}">
                <a16:creationId xmlns:a16="http://schemas.microsoft.com/office/drawing/2014/main" id="{C3B8E65B-8D23-4A0C-BA0F-4099D6663359}"/>
              </a:ext>
            </a:extLst>
          </p:cNvPr>
          <p:cNvGrpSpPr/>
          <p:nvPr/>
        </p:nvGrpSpPr>
        <p:grpSpPr>
          <a:xfrm>
            <a:off x="5252647" y="0"/>
            <a:ext cx="6939359" cy="6858000"/>
            <a:chOff x="5252643" y="0"/>
            <a:chExt cx="6939358" cy="6858000"/>
          </a:xfrm>
          <a:solidFill>
            <a:srgbClr val="F7F7F7"/>
          </a:solidFill>
        </p:grpSpPr>
        <p:sp>
          <p:nvSpPr>
            <p:cNvPr id="48" name="îşľidé">
              <a:extLst>
                <a:ext uri="{FF2B5EF4-FFF2-40B4-BE49-F238E27FC236}">
                  <a16:creationId xmlns:a16="http://schemas.microsoft.com/office/drawing/2014/main"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ïšḻíďé">
              <a:extLst>
                <a:ext uri="{FF2B5EF4-FFF2-40B4-BE49-F238E27FC236}">
                  <a16:creationId xmlns:a16="http://schemas.microsoft.com/office/drawing/2014/main"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íŝḷíďê">
              <a:extLst>
                <a:ext uri="{FF2B5EF4-FFF2-40B4-BE49-F238E27FC236}">
                  <a16:creationId xmlns:a16="http://schemas.microsoft.com/office/drawing/2014/main"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islïdê">
            <a:extLst>
              <a:ext uri="{FF2B5EF4-FFF2-40B4-BE49-F238E27FC236}">
                <a16:creationId xmlns:a16="http://schemas.microsoft.com/office/drawing/2014/main" id="{FCBBF52A-9743-4508-AB77-11B57E837547}"/>
              </a:ext>
            </a:extLst>
          </p:cNvPr>
          <p:cNvGrpSpPr/>
          <p:nvPr/>
        </p:nvGrpSpPr>
        <p:grpSpPr>
          <a:xfrm>
            <a:off x="660400" y="2340017"/>
            <a:ext cx="2890521" cy="1850256"/>
            <a:chOff x="3422179" y="1150240"/>
            <a:chExt cx="2890521" cy="1850257"/>
          </a:xfrm>
        </p:grpSpPr>
        <p:sp>
          <p:nvSpPr>
            <p:cNvPr id="7" name="îSľïḑé">
              <a:extLst>
                <a:ext uri="{FF2B5EF4-FFF2-40B4-BE49-F238E27FC236}">
                  <a16:creationId xmlns:a16="http://schemas.microsoft.com/office/drawing/2014/main" id="{63B72852-A360-4EF8-A2F9-3A064EA5CCA7}"/>
                </a:ext>
              </a:extLst>
            </p:cNvPr>
            <p:cNvSpPr/>
            <p:nvPr/>
          </p:nvSpPr>
          <p:spPr>
            <a:xfrm>
              <a:off x="3422179" y="2665341"/>
              <a:ext cx="2890520" cy="335156"/>
            </a:xfrm>
            <a:prstGeom prst="rect">
              <a:avLst/>
            </a:prstGeom>
            <a:noFill/>
            <a:ln>
              <a:noFill/>
            </a:ln>
          </p:spPr>
          <p:txBody>
            <a:bodyPr wrap="square" anchor="ctr">
              <a:spAutoFit/>
            </a:bodyPr>
            <a:lstStyle/>
            <a:p>
              <a:pPr defTabSz="914332">
                <a:lnSpc>
                  <a:spcPct val="150000"/>
                </a:lnSpc>
                <a:defRPr/>
              </a:pP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www.islide.cc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îṣḷïďè">
              <a:extLst>
                <a:ext uri="{FF2B5EF4-FFF2-40B4-BE49-F238E27FC236}">
                  <a16:creationId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íśḷíḋè">
            <a:extLst>
              <a:ext uri="{FF2B5EF4-FFF2-40B4-BE49-F238E27FC236}">
                <a16:creationId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íṥḻïḑè">
              <a:extLst>
                <a:ext uri="{FF2B5EF4-FFF2-40B4-BE49-F238E27FC236}">
                  <a16:creationId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işļíḋê">
              <a:extLst>
                <a:ext uri="{FF2B5EF4-FFF2-40B4-BE49-F238E27FC236}">
                  <a16:creationId xmlns:a16="http://schemas.microsoft.com/office/drawing/2014/main" id="{AE7ED207-8B71-4A21-A9A5-7C044C1FB5F6}"/>
                </a:ext>
              </a:extLst>
            </p:cNvPr>
            <p:cNvSpPr/>
            <p:nvPr/>
          </p:nvSpPr>
          <p:spPr>
            <a:xfrm>
              <a:off x="3898800" y="2179738"/>
              <a:ext cx="7619676"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重要提示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IMPORTANT 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îšḻîḋe">
            <a:extLst>
              <a:ext uri="{FF2B5EF4-FFF2-40B4-BE49-F238E27FC236}">
                <a16:creationId xmlns:a16="http://schemas.microsoft.com/office/drawing/2014/main" id="{2AA564AF-9FC3-4787-B325-F00530C1658C}"/>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iSliḓè">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ïṡḻídé">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iŝḷïḑè">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ïṧľiḓé">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iśľïḋe">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942025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şļide"/>
        <p:cNvGrpSpPr/>
        <p:nvPr/>
      </p:nvGrpSpPr>
      <p:grpSpPr>
        <a:xfrm>
          <a:off x="0" y="0"/>
          <a:ext cx="0" cy="0"/>
          <a:chOff x="0" y="0"/>
          <a:chExt cx="0" cy="0"/>
        </a:xfrm>
      </p:grpSpPr>
      <p:sp>
        <p:nvSpPr>
          <p:cNvPr id="2" name="ïŝlîďê">
            <a:extLst>
              <a:ext uri="{FF2B5EF4-FFF2-40B4-BE49-F238E27FC236}">
                <a16:creationId xmlns:a16="http://schemas.microsoft.com/office/drawing/2014/main" id="{87F71492-ACB7-445E-9439-C3958D3811FB}"/>
              </a:ext>
            </a:extLst>
          </p:cNvPr>
          <p:cNvSpPr>
            <a:spLocks noGrp="1"/>
          </p:cNvSpPr>
          <p:nvPr>
            <p:ph type="title"/>
          </p:nvPr>
        </p:nvSpPr>
        <p:spPr/>
        <p:txBody>
          <a:bodyPr/>
          <a:lstStyle/>
          <a:p>
            <a:r>
              <a:rPr lang="zh-CN" altLang="en-US" dirty="0"/>
              <a:t>目录</a:t>
            </a:r>
            <a:endParaRPr lang="en-GB" dirty="0"/>
          </a:p>
        </p:txBody>
      </p:sp>
      <p:sp>
        <p:nvSpPr>
          <p:cNvPr id="4" name="ïśḷíďé">
            <a:extLst>
              <a:ext uri="{FF2B5EF4-FFF2-40B4-BE49-F238E27FC236}">
                <a16:creationId xmlns:a16="http://schemas.microsoft.com/office/drawing/2014/main" id="{2A40D133-6C07-4717-B314-68D986AF6FF2}"/>
              </a:ext>
            </a:extLst>
          </p:cNvPr>
          <p:cNvSpPr/>
          <p:nvPr/>
        </p:nvSpPr>
        <p:spPr>
          <a:xfrm>
            <a:off x="1592563" y="4274733"/>
            <a:ext cx="923330" cy="92333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2000" b="1">
              <a:solidFill>
                <a:schemeClr val="bg1"/>
              </a:solidFill>
            </a:endParaRPr>
          </a:p>
        </p:txBody>
      </p:sp>
      <p:sp>
        <p:nvSpPr>
          <p:cNvPr id="6" name="íşḻïḍe">
            <a:extLst>
              <a:ext uri="{FF2B5EF4-FFF2-40B4-BE49-F238E27FC236}">
                <a16:creationId xmlns:a16="http://schemas.microsoft.com/office/drawing/2014/main" id="{1B4F744E-081C-4080-9E27-E9626F4DC4F1}"/>
              </a:ext>
            </a:extLst>
          </p:cNvPr>
          <p:cNvSpPr/>
          <p:nvPr/>
        </p:nvSpPr>
        <p:spPr>
          <a:xfrm>
            <a:off x="1638110" y="2227600"/>
            <a:ext cx="2941504" cy="2941504"/>
          </a:xfrm>
          <a:prstGeom prst="ellipse">
            <a:avLst/>
          </a:prstGeom>
          <a:blipFill>
            <a:blip r:embed="rId4">
              <a:grayscl/>
            </a:blip>
            <a:stretch>
              <a:fillRect l="-25091" r="-2487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í$1íḋè">
            <a:extLst>
              <a:ext uri="{FF2B5EF4-FFF2-40B4-BE49-F238E27FC236}">
                <a16:creationId xmlns:a16="http://schemas.microsoft.com/office/drawing/2014/main" id="{C781D01E-EEA4-4AE9-8277-ECAECD902E1D}"/>
              </a:ext>
            </a:extLst>
          </p:cNvPr>
          <p:cNvSpPr/>
          <p:nvPr/>
        </p:nvSpPr>
        <p:spPr>
          <a:xfrm>
            <a:off x="4362786" y="3221298"/>
            <a:ext cx="477054" cy="477054"/>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endParaRPr lang="en-GB" sz="2000" b="1">
              <a:solidFill>
                <a:schemeClr val="bg1"/>
              </a:solidFill>
            </a:endParaRPr>
          </a:p>
        </p:txBody>
      </p:sp>
      <p:grpSp>
        <p:nvGrpSpPr>
          <p:cNvPr id="28" name="ïşḻíḋe">
            <a:extLst>
              <a:ext uri="{FF2B5EF4-FFF2-40B4-BE49-F238E27FC236}">
                <a16:creationId xmlns:a16="http://schemas.microsoft.com/office/drawing/2014/main" id="{3FAFE060-B323-46BA-9892-BAA484430679}"/>
              </a:ext>
            </a:extLst>
          </p:cNvPr>
          <p:cNvGrpSpPr/>
          <p:nvPr/>
        </p:nvGrpSpPr>
        <p:grpSpPr>
          <a:xfrm>
            <a:off x="6974494" y="2647589"/>
            <a:ext cx="2795394" cy="707886"/>
            <a:chOff x="6974494" y="2951223"/>
            <a:chExt cx="2795394" cy="707886"/>
          </a:xfrm>
        </p:grpSpPr>
        <p:sp>
          <p:nvSpPr>
            <p:cNvPr id="16" name="ïṩ1iďe">
              <a:extLst>
                <a:ext uri="{FF2B5EF4-FFF2-40B4-BE49-F238E27FC236}">
                  <a16:creationId xmlns:a16="http://schemas.microsoft.com/office/drawing/2014/main" id="{66A9FBFF-2149-4EF2-B9A2-4BB54FFBFBCC}"/>
                </a:ext>
              </a:extLst>
            </p:cNvPr>
            <p:cNvSpPr/>
            <p:nvPr/>
          </p:nvSpPr>
          <p:spPr>
            <a:xfrm>
              <a:off x="7913559" y="3123781"/>
              <a:ext cx="1856329" cy="459315"/>
            </a:xfrm>
            <a:prstGeom prst="rect">
              <a:avLst/>
            </a:prstGeom>
            <a:ln>
              <a:noFill/>
            </a:ln>
          </p:spPr>
          <p:txBody>
            <a:bodyPr wrap="square" lIns="91440" tIns="45720" rIns="91440" bIns="45720" anchor="ctr">
              <a:noAutofit/>
            </a:bodyPr>
            <a:lstStyle/>
            <a:p>
              <a:r>
                <a:rPr lang="zh-CN" altLang="en-US" sz="2400" b="1" dirty="0"/>
                <a:t>工作经历</a:t>
              </a:r>
              <a:endParaRPr lang="en-US" altLang="zh-CN" sz="2400" b="1" dirty="0"/>
            </a:p>
          </p:txBody>
        </p:sp>
        <p:sp>
          <p:nvSpPr>
            <p:cNvPr id="17" name="ïslîďé">
              <a:extLst>
                <a:ext uri="{FF2B5EF4-FFF2-40B4-BE49-F238E27FC236}">
                  <a16:creationId xmlns:a16="http://schemas.microsoft.com/office/drawing/2014/main" id="{7BEAED77-145C-47AE-AFE5-C3F8FA653606}"/>
                </a:ext>
              </a:extLst>
            </p:cNvPr>
            <p:cNvSpPr txBox="1"/>
            <p:nvPr/>
          </p:nvSpPr>
          <p:spPr>
            <a:xfrm flipH="1">
              <a:off x="6974494" y="2951223"/>
              <a:ext cx="755335" cy="707886"/>
            </a:xfrm>
            <a:prstGeom prst="rect">
              <a:avLst/>
            </a:prstGeom>
            <a:noFill/>
          </p:spPr>
          <p:txBody>
            <a:bodyPr wrap="none">
              <a:spAutoFit/>
            </a:bodyPr>
            <a:lstStyle/>
            <a:p>
              <a:pPr algn="r"/>
              <a:r>
                <a:rPr lang="en-US" altLang="zh-CN" sz="4000" b="1" dirty="0">
                  <a:solidFill>
                    <a:schemeClr val="bg1">
                      <a:lumMod val="85000"/>
                    </a:schemeClr>
                  </a:solidFill>
                </a:rPr>
                <a:t>01</a:t>
              </a:r>
              <a:endParaRPr lang="zh-CN" altLang="en-US" sz="4000" b="1" dirty="0">
                <a:solidFill>
                  <a:schemeClr val="bg1">
                    <a:lumMod val="85000"/>
                  </a:schemeClr>
                </a:solidFill>
              </a:endParaRPr>
            </a:p>
          </p:txBody>
        </p:sp>
      </p:grpSp>
      <p:grpSp>
        <p:nvGrpSpPr>
          <p:cNvPr id="27" name="îSḻïďê">
            <a:extLst>
              <a:ext uri="{FF2B5EF4-FFF2-40B4-BE49-F238E27FC236}">
                <a16:creationId xmlns:a16="http://schemas.microsoft.com/office/drawing/2014/main" id="{2FB1E195-999A-4F16-8F20-E847C87BC9F3}"/>
              </a:ext>
            </a:extLst>
          </p:cNvPr>
          <p:cNvGrpSpPr/>
          <p:nvPr/>
        </p:nvGrpSpPr>
        <p:grpSpPr>
          <a:xfrm>
            <a:off x="6974494" y="3568883"/>
            <a:ext cx="2795394" cy="707886"/>
            <a:chOff x="6974494" y="3872517"/>
            <a:chExt cx="2795394" cy="707886"/>
          </a:xfrm>
        </p:grpSpPr>
        <p:sp>
          <p:nvSpPr>
            <p:cNvPr id="22" name="išļîḑê">
              <a:extLst>
                <a:ext uri="{FF2B5EF4-FFF2-40B4-BE49-F238E27FC236}">
                  <a16:creationId xmlns:a16="http://schemas.microsoft.com/office/drawing/2014/main" id="{3242D4F2-0EB1-4DC5-BCF5-67A8E9879096}"/>
                </a:ext>
              </a:extLst>
            </p:cNvPr>
            <p:cNvSpPr/>
            <p:nvPr/>
          </p:nvSpPr>
          <p:spPr>
            <a:xfrm>
              <a:off x="7913559" y="4045075"/>
              <a:ext cx="1856329" cy="459315"/>
            </a:xfrm>
            <a:prstGeom prst="rect">
              <a:avLst/>
            </a:prstGeom>
            <a:ln>
              <a:noFill/>
            </a:ln>
          </p:spPr>
          <p:txBody>
            <a:bodyPr wrap="square" lIns="91440" tIns="45720" rIns="91440" bIns="45720" anchor="ctr">
              <a:noAutofit/>
            </a:bodyPr>
            <a:lstStyle/>
            <a:p>
              <a:r>
                <a:rPr lang="zh-CN" altLang="en-US" sz="2400" b="1" dirty="0"/>
                <a:t>岗位认知</a:t>
              </a:r>
              <a:endParaRPr lang="en-US" altLang="zh-CN" sz="2400" b="1" dirty="0"/>
            </a:p>
          </p:txBody>
        </p:sp>
        <p:sp>
          <p:nvSpPr>
            <p:cNvPr id="23" name="iṩľïďê">
              <a:extLst>
                <a:ext uri="{FF2B5EF4-FFF2-40B4-BE49-F238E27FC236}">
                  <a16:creationId xmlns:a16="http://schemas.microsoft.com/office/drawing/2014/main" id="{C0F3DA57-DE82-4791-9C69-FF45A89477AC}"/>
                </a:ext>
              </a:extLst>
            </p:cNvPr>
            <p:cNvSpPr txBox="1"/>
            <p:nvPr/>
          </p:nvSpPr>
          <p:spPr>
            <a:xfrm flipH="1">
              <a:off x="6974494" y="3872517"/>
              <a:ext cx="755335" cy="707886"/>
            </a:xfrm>
            <a:prstGeom prst="rect">
              <a:avLst/>
            </a:prstGeom>
            <a:noFill/>
          </p:spPr>
          <p:txBody>
            <a:bodyPr wrap="none">
              <a:spAutoFit/>
            </a:bodyPr>
            <a:lstStyle/>
            <a:p>
              <a:pPr algn="r"/>
              <a:r>
                <a:rPr lang="en-US" altLang="zh-CN" sz="4000" b="1" dirty="0">
                  <a:solidFill>
                    <a:schemeClr val="bg1">
                      <a:lumMod val="85000"/>
                    </a:schemeClr>
                  </a:solidFill>
                </a:rPr>
                <a:t>02</a:t>
              </a:r>
              <a:endParaRPr lang="zh-CN" altLang="en-US" sz="4000" b="1" dirty="0">
                <a:solidFill>
                  <a:schemeClr val="bg1">
                    <a:lumMod val="85000"/>
                  </a:schemeClr>
                </a:solidFill>
              </a:endParaRPr>
            </a:p>
          </p:txBody>
        </p:sp>
      </p:grpSp>
      <p:grpSp>
        <p:nvGrpSpPr>
          <p:cNvPr id="26" name="iṥḻîḑè">
            <a:extLst>
              <a:ext uri="{FF2B5EF4-FFF2-40B4-BE49-F238E27FC236}">
                <a16:creationId xmlns:a16="http://schemas.microsoft.com/office/drawing/2014/main" id="{ADA87A79-EA11-4B4B-81B7-2258D8D60208}"/>
              </a:ext>
            </a:extLst>
          </p:cNvPr>
          <p:cNvGrpSpPr/>
          <p:nvPr/>
        </p:nvGrpSpPr>
        <p:grpSpPr>
          <a:xfrm>
            <a:off x="6974494" y="4490177"/>
            <a:ext cx="2795394" cy="707886"/>
            <a:chOff x="6974494" y="4793811"/>
            <a:chExt cx="2795394" cy="707886"/>
          </a:xfrm>
        </p:grpSpPr>
        <p:sp>
          <p:nvSpPr>
            <p:cNvPr id="24" name="îś1îďè">
              <a:extLst>
                <a:ext uri="{FF2B5EF4-FFF2-40B4-BE49-F238E27FC236}">
                  <a16:creationId xmlns:a16="http://schemas.microsoft.com/office/drawing/2014/main" id="{D584825F-8B6A-47A6-B643-6B2C646540E8}"/>
                </a:ext>
              </a:extLst>
            </p:cNvPr>
            <p:cNvSpPr/>
            <p:nvPr/>
          </p:nvSpPr>
          <p:spPr>
            <a:xfrm>
              <a:off x="7913559" y="4966369"/>
              <a:ext cx="1856329" cy="459315"/>
            </a:xfrm>
            <a:prstGeom prst="rect">
              <a:avLst/>
            </a:prstGeom>
            <a:ln>
              <a:noFill/>
            </a:ln>
          </p:spPr>
          <p:txBody>
            <a:bodyPr wrap="square" lIns="91440" tIns="45720" rIns="91440" bIns="45720" anchor="ctr">
              <a:noAutofit/>
            </a:bodyPr>
            <a:lstStyle/>
            <a:p>
              <a:r>
                <a:rPr lang="zh-CN" altLang="en-US" sz="2400" b="1" dirty="0"/>
                <a:t>工作规划</a:t>
              </a:r>
              <a:endParaRPr lang="en-US" altLang="zh-CN" sz="2400" b="1" dirty="0"/>
            </a:p>
          </p:txBody>
        </p:sp>
        <p:sp>
          <p:nvSpPr>
            <p:cNvPr id="25" name="ïšlíḓe">
              <a:extLst>
                <a:ext uri="{FF2B5EF4-FFF2-40B4-BE49-F238E27FC236}">
                  <a16:creationId xmlns:a16="http://schemas.microsoft.com/office/drawing/2014/main" id="{5D5CE7F1-58EB-48D3-BE5D-CE2E870C4BCB}"/>
                </a:ext>
              </a:extLst>
            </p:cNvPr>
            <p:cNvSpPr txBox="1"/>
            <p:nvPr/>
          </p:nvSpPr>
          <p:spPr>
            <a:xfrm flipH="1">
              <a:off x="6974494" y="4793811"/>
              <a:ext cx="755335" cy="707886"/>
            </a:xfrm>
            <a:prstGeom prst="rect">
              <a:avLst/>
            </a:prstGeom>
            <a:noFill/>
          </p:spPr>
          <p:txBody>
            <a:bodyPr wrap="none">
              <a:spAutoFit/>
            </a:bodyPr>
            <a:lstStyle/>
            <a:p>
              <a:pPr algn="r"/>
              <a:r>
                <a:rPr lang="en-US" altLang="zh-CN" sz="4000" b="1" dirty="0">
                  <a:solidFill>
                    <a:schemeClr val="bg1">
                      <a:lumMod val="85000"/>
                    </a:schemeClr>
                  </a:solidFill>
                </a:rPr>
                <a:t>03</a:t>
              </a:r>
              <a:endParaRPr lang="zh-CN" altLang="en-US" sz="4000" b="1" dirty="0">
                <a:solidFill>
                  <a:schemeClr val="bg1">
                    <a:lumMod val="85000"/>
                  </a:schemeClr>
                </a:solidFill>
              </a:endParaRPr>
            </a:p>
          </p:txBody>
        </p:sp>
      </p:grpSp>
    </p:spTree>
    <p:custDataLst>
      <p:tags r:id="rId1"/>
    </p:custDataLst>
    <p:extLst>
      <p:ext uri="{BB962C8B-B14F-4D97-AF65-F5344CB8AC3E}">
        <p14:creationId xmlns:p14="http://schemas.microsoft.com/office/powerpoint/2010/main" val="1605680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íS1idè"/>
        <p:cNvGrpSpPr/>
        <p:nvPr/>
      </p:nvGrpSpPr>
      <p:grpSpPr>
        <a:xfrm>
          <a:off x="0" y="0"/>
          <a:ext cx="0" cy="0"/>
          <a:chOff x="0" y="0"/>
          <a:chExt cx="0" cy="0"/>
        </a:xfrm>
      </p:grpSpPr>
      <p:sp>
        <p:nvSpPr>
          <p:cNvPr id="2" name="îṩḻiďè">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dirty="0"/>
              <a:t>工作经历</a:t>
            </a:r>
          </a:p>
        </p:txBody>
      </p:sp>
      <p:sp>
        <p:nvSpPr>
          <p:cNvPr id="3" name="îšlíḍè">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dirty="0"/>
              <a:t>Supporting text here.</a:t>
            </a:r>
          </a:p>
          <a:p>
            <a:pPr lvl="0"/>
            <a:r>
              <a:rPr lang="en-US" altLang="zh-CN" dirty="0"/>
              <a:t>When you copy &amp; paste, choose "keep text only" option.</a:t>
            </a:r>
            <a:endParaRPr lang="zh-CN" altLang="en-US" dirty="0"/>
          </a:p>
        </p:txBody>
      </p:sp>
      <p:sp>
        <p:nvSpPr>
          <p:cNvPr id="6" name="î$ļíḋé">
            <a:extLst>
              <a:ext uri="{FF2B5EF4-FFF2-40B4-BE49-F238E27FC236}">
                <a16:creationId xmlns:a16="http://schemas.microsoft.com/office/drawing/2014/main" id="{09657023-9F37-4EE7-BD3F-B1615BB9EECF}"/>
              </a:ext>
            </a:extLst>
          </p:cNvPr>
          <p:cNvSpPr>
            <a:spLocks noGrp="1"/>
          </p:cNvSpPr>
          <p:nvPr>
            <p:ph type="body" sz="quarter" idx="10"/>
          </p:nvPr>
        </p:nvSpPr>
        <p:spPr>
          <a:xfrm>
            <a:off x="8478464" y="2032792"/>
            <a:ext cx="1127232" cy="1107996"/>
          </a:xfrm>
        </p:spPr>
        <p:txBody>
          <a:bodyPr/>
          <a:lstStyle/>
          <a:p>
            <a:r>
              <a:rPr lang="en-GB" dirty="0"/>
              <a:t>01</a:t>
            </a:r>
          </a:p>
        </p:txBody>
      </p:sp>
    </p:spTree>
    <p:custDataLst>
      <p:tags r:id="rId2"/>
    </p:custDataLst>
    <p:extLst>
      <p:ext uri="{BB962C8B-B14F-4D97-AF65-F5344CB8AC3E}">
        <p14:creationId xmlns:p14="http://schemas.microsoft.com/office/powerpoint/2010/main" val="2267038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ïṩḻiḑé"/>
        <p:cNvGrpSpPr/>
        <p:nvPr/>
      </p:nvGrpSpPr>
      <p:grpSpPr>
        <a:xfrm>
          <a:off x="0" y="0"/>
          <a:ext cx="0" cy="0"/>
          <a:chOff x="0" y="0"/>
          <a:chExt cx="0" cy="0"/>
        </a:xfrm>
      </p:grpSpPr>
      <p:sp>
        <p:nvSpPr>
          <p:cNvPr id="2" name="îŝḷíḍê">
            <a:extLst>
              <a:ext uri="{FF2B5EF4-FFF2-40B4-BE49-F238E27FC236}">
                <a16:creationId xmlns:a16="http://schemas.microsoft.com/office/drawing/2014/main" id="{F51C423D-F9CB-449D-A5AD-7DFF1930805D}"/>
              </a:ext>
            </a:extLst>
          </p:cNvPr>
          <p:cNvSpPr>
            <a:spLocks noGrp="1"/>
          </p:cNvSpPr>
          <p:nvPr>
            <p:ph type="title"/>
          </p:nvPr>
        </p:nvSpPr>
        <p:spPr/>
        <p:txBody>
          <a:bodyPr/>
          <a:lstStyle/>
          <a:p>
            <a:r>
              <a:rPr lang="zh-CN" altLang="en-US" dirty="0"/>
              <a:t>工作经历</a:t>
            </a:r>
            <a:endParaRPr lang="en-GB" dirty="0"/>
          </a:p>
        </p:txBody>
      </p:sp>
      <p:sp>
        <p:nvSpPr>
          <p:cNvPr id="29" name="ïSľîḓe">
            <a:extLst>
              <a:ext uri="{FF2B5EF4-FFF2-40B4-BE49-F238E27FC236}">
                <a16:creationId xmlns:a16="http://schemas.microsoft.com/office/drawing/2014/main" id="{8825B053-03A7-4019-8346-ADE9925B42A4}"/>
              </a:ext>
            </a:extLst>
          </p:cNvPr>
          <p:cNvSpPr txBox="1"/>
          <p:nvPr/>
        </p:nvSpPr>
        <p:spPr>
          <a:xfrm>
            <a:off x="9269369" y="2248678"/>
            <a:ext cx="712512" cy="707886"/>
          </a:xfrm>
          <a:prstGeom prst="rect">
            <a:avLst/>
          </a:prstGeom>
          <a:noFill/>
        </p:spPr>
        <p:txBody>
          <a:bodyPr wrap="none" rtlCol="0">
            <a:spAutoFit/>
          </a:bodyPr>
          <a:lstStyle/>
          <a:p>
            <a:pPr algn="ctr"/>
            <a:r>
              <a:rPr lang="en-US" altLang="zh-CN" sz="4000" b="1" dirty="0">
                <a:solidFill>
                  <a:schemeClr val="tx1">
                    <a:alpha val="20000"/>
                  </a:schemeClr>
                </a:solidFill>
              </a:rPr>
              <a:t>04</a:t>
            </a:r>
            <a:endParaRPr lang="en-GB" sz="4000" b="1" dirty="0">
              <a:solidFill>
                <a:schemeClr val="tx1">
                  <a:alpha val="20000"/>
                </a:schemeClr>
              </a:solidFill>
            </a:endParaRPr>
          </a:p>
        </p:txBody>
      </p:sp>
      <p:cxnSp>
        <p:nvCxnSpPr>
          <p:cNvPr id="30" name="îślîde">
            <a:extLst>
              <a:ext uri="{FF2B5EF4-FFF2-40B4-BE49-F238E27FC236}">
                <a16:creationId xmlns:a16="http://schemas.microsoft.com/office/drawing/2014/main" id="{23207935-C5B9-4772-A5A3-5FB2C6DD68FB}"/>
              </a:ext>
            </a:extLst>
          </p:cNvPr>
          <p:cNvCxnSpPr>
            <a:cxnSpLocks/>
          </p:cNvCxnSpPr>
          <p:nvPr/>
        </p:nvCxnSpPr>
        <p:spPr>
          <a:xfrm rot="5400000">
            <a:off x="9625625" y="2844738"/>
            <a:ext cx="0" cy="442940"/>
          </a:xfrm>
          <a:prstGeom prst="line">
            <a:avLst/>
          </a:prstGeom>
          <a:noFill/>
          <a:ln w="25400" cap="rnd">
            <a:solidFill>
              <a:schemeClr val="accent4"/>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31" name="iṣľïḓè">
            <a:extLst>
              <a:ext uri="{FF2B5EF4-FFF2-40B4-BE49-F238E27FC236}">
                <a16:creationId xmlns:a16="http://schemas.microsoft.com/office/drawing/2014/main" id="{51F972E8-2423-42E6-8650-618B282421A7}"/>
              </a:ext>
            </a:extLst>
          </p:cNvPr>
          <p:cNvSpPr txBox="1"/>
          <p:nvPr/>
        </p:nvSpPr>
        <p:spPr>
          <a:xfrm>
            <a:off x="9269369" y="3372615"/>
            <a:ext cx="2081058" cy="338554"/>
          </a:xfrm>
          <a:prstGeom prst="rect">
            <a:avLst/>
          </a:prstGeom>
          <a:noFill/>
        </p:spPr>
        <p:txBody>
          <a:bodyPr wrap="square" rtlCol="0">
            <a:spAutoFit/>
          </a:bodyPr>
          <a:lstStyle/>
          <a:p>
            <a:r>
              <a:rPr lang="en-GB" altLang="zh-CN" sz="1600" b="1" dirty="0"/>
              <a:t>20XX-20XX</a:t>
            </a:r>
          </a:p>
        </p:txBody>
      </p:sp>
      <p:sp>
        <p:nvSpPr>
          <p:cNvPr id="32" name="îşḷíḋé">
            <a:extLst>
              <a:ext uri="{FF2B5EF4-FFF2-40B4-BE49-F238E27FC236}">
                <a16:creationId xmlns:a16="http://schemas.microsoft.com/office/drawing/2014/main" id="{AD2BF187-A586-4C4A-8DD5-FA7F548A035B}"/>
              </a:ext>
            </a:extLst>
          </p:cNvPr>
          <p:cNvSpPr txBox="1"/>
          <p:nvPr/>
        </p:nvSpPr>
        <p:spPr>
          <a:xfrm>
            <a:off x="9269369" y="3711169"/>
            <a:ext cx="2081058" cy="630429"/>
          </a:xfrm>
          <a:prstGeom prst="rect">
            <a:avLst/>
          </a:prstGeom>
          <a:noFill/>
        </p:spPr>
        <p:txBody>
          <a:bodyPr wrap="square" rtlCol="0">
            <a:spAutoFit/>
          </a:bodyPr>
          <a:lstStyle/>
          <a:p>
            <a:pPr>
              <a:lnSpc>
                <a:spcPct val="120000"/>
              </a:lnSpc>
            </a:pPr>
            <a:r>
              <a:rPr lang="zh-CN" altLang="en-US" sz="1000" dirty="0"/>
              <a:t>负责网络营销方案策划实施，收集同行业企业及行业网站的最新信息，并做整理分析。</a:t>
            </a:r>
          </a:p>
        </p:txBody>
      </p:sp>
      <p:sp>
        <p:nvSpPr>
          <p:cNvPr id="33" name="îṥḻiḑe">
            <a:extLst>
              <a:ext uri="{FF2B5EF4-FFF2-40B4-BE49-F238E27FC236}">
                <a16:creationId xmlns:a16="http://schemas.microsoft.com/office/drawing/2014/main" id="{D1C3A282-303C-4EB9-8C62-6208E5B5BE5A}"/>
              </a:ext>
            </a:extLst>
          </p:cNvPr>
          <p:cNvSpPr/>
          <p:nvPr/>
        </p:nvSpPr>
        <p:spPr>
          <a:xfrm>
            <a:off x="9335181" y="4514850"/>
            <a:ext cx="1955732" cy="1313145"/>
          </a:xfrm>
          <a:prstGeom prst="roundRect">
            <a:avLst>
              <a:gd name="adj" fmla="val 5900"/>
            </a:avLst>
          </a:prstGeom>
          <a:blipFill>
            <a:blip r:embed="rId4">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îṩľíḍè">
            <a:extLst>
              <a:ext uri="{FF2B5EF4-FFF2-40B4-BE49-F238E27FC236}">
                <a16:creationId xmlns:a16="http://schemas.microsoft.com/office/drawing/2014/main" id="{D964F337-2157-4508-B398-5C95CD4AA2DA}"/>
              </a:ext>
            </a:extLst>
          </p:cNvPr>
          <p:cNvSpPr txBox="1"/>
          <p:nvPr/>
        </p:nvSpPr>
        <p:spPr>
          <a:xfrm>
            <a:off x="6455870" y="2248678"/>
            <a:ext cx="712512" cy="707886"/>
          </a:xfrm>
          <a:prstGeom prst="rect">
            <a:avLst/>
          </a:prstGeom>
          <a:noFill/>
        </p:spPr>
        <p:txBody>
          <a:bodyPr wrap="none" rtlCol="0">
            <a:spAutoFit/>
          </a:bodyPr>
          <a:lstStyle/>
          <a:p>
            <a:pPr algn="ctr"/>
            <a:r>
              <a:rPr lang="en-US" altLang="zh-CN" sz="4000" b="1" dirty="0">
                <a:solidFill>
                  <a:schemeClr val="tx1">
                    <a:alpha val="20000"/>
                  </a:schemeClr>
                </a:solidFill>
              </a:rPr>
              <a:t>03</a:t>
            </a:r>
            <a:endParaRPr lang="en-GB" sz="4000" b="1" dirty="0">
              <a:solidFill>
                <a:schemeClr val="tx1">
                  <a:alpha val="20000"/>
                </a:schemeClr>
              </a:solidFill>
            </a:endParaRPr>
          </a:p>
        </p:txBody>
      </p:sp>
      <p:cxnSp>
        <p:nvCxnSpPr>
          <p:cNvPr id="24" name="isľíďê">
            <a:extLst>
              <a:ext uri="{FF2B5EF4-FFF2-40B4-BE49-F238E27FC236}">
                <a16:creationId xmlns:a16="http://schemas.microsoft.com/office/drawing/2014/main" id="{62E78D73-1269-4731-93EA-16BA3E80466C}"/>
              </a:ext>
            </a:extLst>
          </p:cNvPr>
          <p:cNvCxnSpPr>
            <a:cxnSpLocks/>
          </p:cNvCxnSpPr>
          <p:nvPr/>
        </p:nvCxnSpPr>
        <p:spPr>
          <a:xfrm rot="5400000">
            <a:off x="6812126" y="2844738"/>
            <a:ext cx="0" cy="442940"/>
          </a:xfrm>
          <a:prstGeom prst="line">
            <a:avLst/>
          </a:prstGeom>
          <a:noFill/>
          <a:ln w="25400" cap="rnd">
            <a:solidFill>
              <a:schemeClr val="accent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25" name="í$ľïdê">
            <a:extLst>
              <a:ext uri="{FF2B5EF4-FFF2-40B4-BE49-F238E27FC236}">
                <a16:creationId xmlns:a16="http://schemas.microsoft.com/office/drawing/2014/main" id="{5CFD878D-F40A-4B25-90E7-1C39BC619F5E}"/>
              </a:ext>
            </a:extLst>
          </p:cNvPr>
          <p:cNvSpPr txBox="1"/>
          <p:nvPr/>
        </p:nvSpPr>
        <p:spPr>
          <a:xfrm>
            <a:off x="6455870" y="3372615"/>
            <a:ext cx="2081058" cy="338554"/>
          </a:xfrm>
          <a:prstGeom prst="rect">
            <a:avLst/>
          </a:prstGeom>
          <a:noFill/>
        </p:spPr>
        <p:txBody>
          <a:bodyPr wrap="square" rtlCol="0">
            <a:spAutoFit/>
          </a:bodyPr>
          <a:lstStyle/>
          <a:p>
            <a:r>
              <a:rPr lang="en-GB" altLang="zh-CN" sz="1600" b="1" dirty="0"/>
              <a:t>20XX-20XX</a:t>
            </a:r>
          </a:p>
        </p:txBody>
      </p:sp>
      <p:sp>
        <p:nvSpPr>
          <p:cNvPr id="26" name="íṧḻíḑé">
            <a:extLst>
              <a:ext uri="{FF2B5EF4-FFF2-40B4-BE49-F238E27FC236}">
                <a16:creationId xmlns:a16="http://schemas.microsoft.com/office/drawing/2014/main" id="{25B701BD-0810-4686-8BE6-ABA876557F2F}"/>
              </a:ext>
            </a:extLst>
          </p:cNvPr>
          <p:cNvSpPr txBox="1"/>
          <p:nvPr/>
        </p:nvSpPr>
        <p:spPr>
          <a:xfrm>
            <a:off x="6455870" y="3711169"/>
            <a:ext cx="2081058" cy="445763"/>
          </a:xfrm>
          <a:prstGeom prst="rect">
            <a:avLst/>
          </a:prstGeom>
          <a:noFill/>
        </p:spPr>
        <p:txBody>
          <a:bodyPr wrap="square" rtlCol="0">
            <a:spAutoFit/>
          </a:bodyPr>
          <a:lstStyle/>
          <a:p>
            <a:pPr>
              <a:lnSpc>
                <a:spcPct val="120000"/>
              </a:lnSpc>
            </a:pPr>
            <a:r>
              <a:rPr lang="zh-CN" altLang="en-US" sz="1000" dirty="0"/>
              <a:t>负责网站的设计，建设及日常维护与更新及品，与业务推广。</a:t>
            </a:r>
          </a:p>
        </p:txBody>
      </p:sp>
      <p:sp>
        <p:nvSpPr>
          <p:cNvPr id="27" name="iṥḻîďè">
            <a:extLst>
              <a:ext uri="{FF2B5EF4-FFF2-40B4-BE49-F238E27FC236}">
                <a16:creationId xmlns:a16="http://schemas.microsoft.com/office/drawing/2014/main" id="{5FA318C6-9117-41AF-A86C-7CB582BE1179}"/>
              </a:ext>
            </a:extLst>
          </p:cNvPr>
          <p:cNvSpPr/>
          <p:nvPr/>
        </p:nvSpPr>
        <p:spPr>
          <a:xfrm>
            <a:off x="6521682" y="4514850"/>
            <a:ext cx="1955732" cy="1313145"/>
          </a:xfrm>
          <a:prstGeom prst="roundRect">
            <a:avLst>
              <a:gd name="adj" fmla="val 5900"/>
            </a:avLst>
          </a:prstGeom>
          <a:blipFill>
            <a:blip r:embed="rId5">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íṩḷiďé">
            <a:extLst>
              <a:ext uri="{FF2B5EF4-FFF2-40B4-BE49-F238E27FC236}">
                <a16:creationId xmlns:a16="http://schemas.microsoft.com/office/drawing/2014/main" id="{775676B2-89C9-48B2-A736-E5C46879BDF4}"/>
              </a:ext>
            </a:extLst>
          </p:cNvPr>
          <p:cNvSpPr txBox="1"/>
          <p:nvPr/>
        </p:nvSpPr>
        <p:spPr>
          <a:xfrm>
            <a:off x="3642371" y="2248678"/>
            <a:ext cx="712512" cy="707886"/>
          </a:xfrm>
          <a:prstGeom prst="rect">
            <a:avLst/>
          </a:prstGeom>
          <a:noFill/>
        </p:spPr>
        <p:txBody>
          <a:bodyPr wrap="none" rtlCol="0">
            <a:spAutoFit/>
          </a:bodyPr>
          <a:lstStyle/>
          <a:p>
            <a:pPr algn="ctr"/>
            <a:r>
              <a:rPr lang="en-US" altLang="zh-CN" sz="4000" b="1" dirty="0">
                <a:solidFill>
                  <a:schemeClr val="tx1">
                    <a:alpha val="20000"/>
                  </a:schemeClr>
                </a:solidFill>
              </a:rPr>
              <a:t>02</a:t>
            </a:r>
            <a:endParaRPr lang="en-GB" sz="4000" b="1" dirty="0">
              <a:solidFill>
                <a:schemeClr val="tx1">
                  <a:alpha val="20000"/>
                </a:schemeClr>
              </a:solidFill>
            </a:endParaRPr>
          </a:p>
        </p:txBody>
      </p:sp>
      <p:cxnSp>
        <p:nvCxnSpPr>
          <p:cNvPr id="18" name="îṣlïḓé">
            <a:extLst>
              <a:ext uri="{FF2B5EF4-FFF2-40B4-BE49-F238E27FC236}">
                <a16:creationId xmlns:a16="http://schemas.microsoft.com/office/drawing/2014/main" id="{59691B68-6648-47AE-9E99-90AC78DEBF57}"/>
              </a:ext>
            </a:extLst>
          </p:cNvPr>
          <p:cNvCxnSpPr>
            <a:cxnSpLocks/>
          </p:cNvCxnSpPr>
          <p:nvPr/>
        </p:nvCxnSpPr>
        <p:spPr>
          <a:xfrm rot="5400000">
            <a:off x="3998627" y="2844738"/>
            <a:ext cx="0" cy="442940"/>
          </a:xfrm>
          <a:prstGeom prst="line">
            <a:avLst/>
          </a:prstGeom>
          <a:noFill/>
          <a:ln w="25400" cap="rnd">
            <a:solidFill>
              <a:schemeClr val="accent3"/>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19" name="i$1ïďê">
            <a:extLst>
              <a:ext uri="{FF2B5EF4-FFF2-40B4-BE49-F238E27FC236}">
                <a16:creationId xmlns:a16="http://schemas.microsoft.com/office/drawing/2014/main" id="{6B442A52-85E5-48C3-8F55-9990B844612E}"/>
              </a:ext>
            </a:extLst>
          </p:cNvPr>
          <p:cNvSpPr txBox="1"/>
          <p:nvPr/>
        </p:nvSpPr>
        <p:spPr>
          <a:xfrm>
            <a:off x="3642371" y="3372615"/>
            <a:ext cx="2081058" cy="338554"/>
          </a:xfrm>
          <a:prstGeom prst="rect">
            <a:avLst/>
          </a:prstGeom>
          <a:noFill/>
        </p:spPr>
        <p:txBody>
          <a:bodyPr wrap="square" rtlCol="0">
            <a:spAutoFit/>
          </a:bodyPr>
          <a:lstStyle/>
          <a:p>
            <a:r>
              <a:rPr lang="en-GB" altLang="zh-CN" sz="1600" b="1" dirty="0"/>
              <a:t>20XX-20XX</a:t>
            </a:r>
          </a:p>
        </p:txBody>
      </p:sp>
      <p:sp>
        <p:nvSpPr>
          <p:cNvPr id="20" name="iṧľïḓê">
            <a:extLst>
              <a:ext uri="{FF2B5EF4-FFF2-40B4-BE49-F238E27FC236}">
                <a16:creationId xmlns:a16="http://schemas.microsoft.com/office/drawing/2014/main" id="{F49F27BC-0C3C-4635-A0E9-845480E8BC03}"/>
              </a:ext>
            </a:extLst>
          </p:cNvPr>
          <p:cNvSpPr txBox="1"/>
          <p:nvPr/>
        </p:nvSpPr>
        <p:spPr>
          <a:xfrm>
            <a:off x="3642371" y="3711169"/>
            <a:ext cx="2081058" cy="630429"/>
          </a:xfrm>
          <a:prstGeom prst="rect">
            <a:avLst/>
          </a:prstGeom>
          <a:noFill/>
        </p:spPr>
        <p:txBody>
          <a:bodyPr wrap="square" rtlCol="0">
            <a:spAutoFit/>
          </a:bodyPr>
          <a:lstStyle/>
          <a:p>
            <a:pPr>
              <a:lnSpc>
                <a:spcPct val="120000"/>
              </a:lnSpc>
            </a:pPr>
            <a:r>
              <a:rPr lang="zh-CN" altLang="en-US" sz="1000" dirty="0"/>
              <a:t>结合公司整体战略发展目标，对公司网站微信公众号，及其他网络平台，统一规划不同宣传方案。</a:t>
            </a:r>
          </a:p>
        </p:txBody>
      </p:sp>
      <p:sp>
        <p:nvSpPr>
          <p:cNvPr id="21" name="iṡḻïḍê">
            <a:extLst>
              <a:ext uri="{FF2B5EF4-FFF2-40B4-BE49-F238E27FC236}">
                <a16:creationId xmlns:a16="http://schemas.microsoft.com/office/drawing/2014/main" id="{4573B73C-A431-4EA7-942E-C6B6F3E23404}"/>
              </a:ext>
            </a:extLst>
          </p:cNvPr>
          <p:cNvSpPr/>
          <p:nvPr/>
        </p:nvSpPr>
        <p:spPr>
          <a:xfrm>
            <a:off x="3708183" y="4514850"/>
            <a:ext cx="1955732" cy="1313145"/>
          </a:xfrm>
          <a:prstGeom prst="roundRect">
            <a:avLst>
              <a:gd name="adj" fmla="val 5900"/>
            </a:avLst>
          </a:prstGeom>
          <a:blipFill>
            <a:blip r:embed="rId6">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îṩliḋè">
            <a:extLst>
              <a:ext uri="{FF2B5EF4-FFF2-40B4-BE49-F238E27FC236}">
                <a16:creationId xmlns:a16="http://schemas.microsoft.com/office/drawing/2014/main" id="{428E1686-E479-4107-9705-57A0E26B5315}"/>
              </a:ext>
            </a:extLst>
          </p:cNvPr>
          <p:cNvSpPr txBox="1"/>
          <p:nvPr/>
        </p:nvSpPr>
        <p:spPr>
          <a:xfrm>
            <a:off x="828873" y="2248678"/>
            <a:ext cx="712512" cy="707886"/>
          </a:xfrm>
          <a:prstGeom prst="rect">
            <a:avLst/>
          </a:prstGeom>
          <a:noFill/>
        </p:spPr>
        <p:txBody>
          <a:bodyPr wrap="none" rtlCol="0">
            <a:spAutoFit/>
          </a:bodyPr>
          <a:lstStyle/>
          <a:p>
            <a:pPr algn="ctr"/>
            <a:r>
              <a:rPr lang="en-US" altLang="zh-CN" sz="4000" b="1" dirty="0">
                <a:solidFill>
                  <a:schemeClr val="tx1">
                    <a:alpha val="20000"/>
                  </a:schemeClr>
                </a:solidFill>
              </a:rPr>
              <a:t>01</a:t>
            </a:r>
            <a:endParaRPr lang="en-GB" sz="4000" b="1" dirty="0">
              <a:solidFill>
                <a:schemeClr val="tx1">
                  <a:alpha val="20000"/>
                </a:schemeClr>
              </a:solidFill>
            </a:endParaRPr>
          </a:p>
        </p:txBody>
      </p:sp>
      <p:cxnSp>
        <p:nvCxnSpPr>
          <p:cNvPr id="12" name="iślïdè">
            <a:extLst>
              <a:ext uri="{FF2B5EF4-FFF2-40B4-BE49-F238E27FC236}">
                <a16:creationId xmlns:a16="http://schemas.microsoft.com/office/drawing/2014/main" id="{AE04E61B-519E-4616-92E8-B765FC8862BF}"/>
              </a:ext>
            </a:extLst>
          </p:cNvPr>
          <p:cNvCxnSpPr>
            <a:cxnSpLocks/>
          </p:cNvCxnSpPr>
          <p:nvPr/>
        </p:nvCxnSpPr>
        <p:spPr>
          <a:xfrm rot="5400000">
            <a:off x="1185129" y="2844738"/>
            <a:ext cx="0" cy="442940"/>
          </a:xfrm>
          <a:prstGeom prst="lin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
        <p:nvSpPr>
          <p:cNvPr id="13" name="ïṡ1íḋè">
            <a:extLst>
              <a:ext uri="{FF2B5EF4-FFF2-40B4-BE49-F238E27FC236}">
                <a16:creationId xmlns:a16="http://schemas.microsoft.com/office/drawing/2014/main" id="{C3C366AA-3F97-45E4-B519-2D92CFF0F7C0}"/>
              </a:ext>
            </a:extLst>
          </p:cNvPr>
          <p:cNvSpPr txBox="1"/>
          <p:nvPr/>
        </p:nvSpPr>
        <p:spPr>
          <a:xfrm>
            <a:off x="828873" y="3372615"/>
            <a:ext cx="2081058" cy="338554"/>
          </a:xfrm>
          <a:prstGeom prst="rect">
            <a:avLst/>
          </a:prstGeom>
          <a:noFill/>
        </p:spPr>
        <p:txBody>
          <a:bodyPr wrap="square" rtlCol="0">
            <a:spAutoFit/>
          </a:bodyPr>
          <a:lstStyle/>
          <a:p>
            <a:r>
              <a:rPr lang="en-GB" altLang="zh-CN" sz="1600" b="1" dirty="0"/>
              <a:t>20XX-20XX</a:t>
            </a:r>
          </a:p>
        </p:txBody>
      </p:sp>
      <p:sp>
        <p:nvSpPr>
          <p:cNvPr id="14" name="ísļïḍe">
            <a:extLst>
              <a:ext uri="{FF2B5EF4-FFF2-40B4-BE49-F238E27FC236}">
                <a16:creationId xmlns:a16="http://schemas.microsoft.com/office/drawing/2014/main" id="{CB18FA5E-BE2A-4E58-B271-1408389CC76F}"/>
              </a:ext>
            </a:extLst>
          </p:cNvPr>
          <p:cNvSpPr txBox="1"/>
          <p:nvPr/>
        </p:nvSpPr>
        <p:spPr>
          <a:xfrm>
            <a:off x="828873" y="3711169"/>
            <a:ext cx="2081058" cy="630429"/>
          </a:xfrm>
          <a:prstGeom prst="rect">
            <a:avLst/>
          </a:prstGeom>
          <a:noFill/>
        </p:spPr>
        <p:txBody>
          <a:bodyPr wrap="square" rtlCol="0">
            <a:spAutoFit/>
          </a:bodyPr>
          <a:lstStyle/>
          <a:p>
            <a:pPr>
              <a:lnSpc>
                <a:spcPct val="120000"/>
              </a:lnSpc>
            </a:pPr>
            <a:r>
              <a:rPr lang="zh-CN" altLang="en-US" sz="1000" dirty="0"/>
              <a:t>负责收集同行业企业及行业网的最新信息，并做整理分析，负责网络营销方案策划实施。</a:t>
            </a:r>
          </a:p>
        </p:txBody>
      </p:sp>
      <p:sp>
        <p:nvSpPr>
          <p:cNvPr id="15" name="ïṡļïďé">
            <a:extLst>
              <a:ext uri="{FF2B5EF4-FFF2-40B4-BE49-F238E27FC236}">
                <a16:creationId xmlns:a16="http://schemas.microsoft.com/office/drawing/2014/main" id="{AA26EE83-6EFC-4D2B-A57F-3F3C07BB5529}"/>
              </a:ext>
            </a:extLst>
          </p:cNvPr>
          <p:cNvSpPr/>
          <p:nvPr/>
        </p:nvSpPr>
        <p:spPr>
          <a:xfrm>
            <a:off x="894685" y="4514850"/>
            <a:ext cx="1955732" cy="1313145"/>
          </a:xfrm>
          <a:prstGeom prst="roundRect">
            <a:avLst>
              <a:gd name="adj" fmla="val 5900"/>
            </a:avLst>
          </a:prstGeom>
          <a:blipFill>
            <a:blip r:embed="rId7">
              <a:grayscl/>
            </a:blip>
            <a:stretch>
              <a:fillRect l="-359" r="-355"/>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ustDataLst>
      <p:tags r:id="rId1"/>
    </p:custDataLst>
    <p:extLst>
      <p:ext uri="{BB962C8B-B14F-4D97-AF65-F5344CB8AC3E}">
        <p14:creationId xmlns:p14="http://schemas.microsoft.com/office/powerpoint/2010/main" val="39814302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îšlíḍe"/>
        <p:cNvGrpSpPr/>
        <p:nvPr/>
      </p:nvGrpSpPr>
      <p:grpSpPr>
        <a:xfrm>
          <a:off x="0" y="0"/>
          <a:ext cx="0" cy="0"/>
          <a:chOff x="0" y="0"/>
          <a:chExt cx="0" cy="0"/>
        </a:xfrm>
      </p:grpSpPr>
      <p:sp>
        <p:nvSpPr>
          <p:cNvPr id="2" name="íş1îḓé">
            <a:extLst>
              <a:ext uri="{FF2B5EF4-FFF2-40B4-BE49-F238E27FC236}">
                <a16:creationId xmlns:a16="http://schemas.microsoft.com/office/drawing/2014/main" id="{896E55D6-926A-415C-8EC4-7EE169836121}"/>
              </a:ext>
            </a:extLst>
          </p:cNvPr>
          <p:cNvSpPr>
            <a:spLocks noGrp="1"/>
          </p:cNvSpPr>
          <p:nvPr>
            <p:ph type="title"/>
          </p:nvPr>
        </p:nvSpPr>
        <p:spPr/>
        <p:txBody>
          <a:bodyPr/>
          <a:lstStyle/>
          <a:p>
            <a:r>
              <a:rPr lang="zh-CN" altLang="en-US" dirty="0"/>
              <a:t>项目案例</a:t>
            </a:r>
            <a:endParaRPr lang="en-GB" dirty="0"/>
          </a:p>
        </p:txBody>
      </p:sp>
      <p:sp>
        <p:nvSpPr>
          <p:cNvPr id="4" name="îśḷïdè">
            <a:extLst>
              <a:ext uri="{FF2B5EF4-FFF2-40B4-BE49-F238E27FC236}">
                <a16:creationId xmlns:a16="http://schemas.microsoft.com/office/drawing/2014/main" id="{813A8CAE-1777-4958-9321-5D069ECD5560}"/>
              </a:ext>
            </a:extLst>
          </p:cNvPr>
          <p:cNvSpPr/>
          <p:nvPr/>
        </p:nvSpPr>
        <p:spPr>
          <a:xfrm>
            <a:off x="660400" y="3136900"/>
            <a:ext cx="6769100" cy="2514600"/>
          </a:xfrm>
          <a:prstGeom prst="roundRect">
            <a:avLst>
              <a:gd name="adj" fmla="val 2407"/>
            </a:avLst>
          </a:prstGeom>
          <a:blipFill>
            <a:blip r:embed="rId4">
              <a:grayscl/>
            </a:blip>
            <a:stretch>
              <a:fillRect t="-39931" b="-39530"/>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îšlíḍè">
            <a:extLst>
              <a:ext uri="{FF2B5EF4-FFF2-40B4-BE49-F238E27FC236}">
                <a16:creationId xmlns:a16="http://schemas.microsoft.com/office/drawing/2014/main" id="{0564B20E-80FC-4E0F-9DDF-23C24A5E2C9F}"/>
              </a:ext>
            </a:extLst>
          </p:cNvPr>
          <p:cNvSpPr txBox="1"/>
          <p:nvPr/>
        </p:nvSpPr>
        <p:spPr>
          <a:xfrm>
            <a:off x="8064500" y="1813461"/>
            <a:ext cx="1326004" cy="1323439"/>
          </a:xfrm>
          <a:prstGeom prst="rect">
            <a:avLst/>
          </a:prstGeom>
          <a:noFill/>
        </p:spPr>
        <p:txBody>
          <a:bodyPr wrap="none" rtlCol="0">
            <a:spAutoFit/>
          </a:bodyPr>
          <a:lstStyle/>
          <a:p>
            <a:r>
              <a:rPr lang="en-US" altLang="zh-CN" sz="8000" b="1" dirty="0">
                <a:solidFill>
                  <a:schemeClr val="accent3"/>
                </a:solidFill>
              </a:rPr>
              <a:t>02</a:t>
            </a:r>
            <a:endParaRPr lang="en-GB" sz="8000" b="1" dirty="0">
              <a:solidFill>
                <a:schemeClr val="accent3"/>
              </a:solidFill>
            </a:endParaRPr>
          </a:p>
        </p:txBody>
      </p:sp>
      <p:sp>
        <p:nvSpPr>
          <p:cNvPr id="7" name="íṣ1iḋê">
            <a:extLst>
              <a:ext uri="{FF2B5EF4-FFF2-40B4-BE49-F238E27FC236}">
                <a16:creationId xmlns:a16="http://schemas.microsoft.com/office/drawing/2014/main" id="{809F90EC-29A6-403F-8E7B-B6BB6B0B54D8}"/>
              </a:ext>
            </a:extLst>
          </p:cNvPr>
          <p:cNvSpPr txBox="1"/>
          <p:nvPr/>
        </p:nvSpPr>
        <p:spPr>
          <a:xfrm>
            <a:off x="660400" y="2253459"/>
            <a:ext cx="6769100" cy="757387"/>
          </a:xfrm>
          <a:prstGeom prst="rect">
            <a:avLst/>
          </a:prstGeom>
          <a:noFill/>
        </p:spPr>
        <p:txBody>
          <a:bodyPr wrap="square" rtlCol="0">
            <a:spAutoFit/>
          </a:bodyPr>
          <a:lstStyle/>
          <a:p>
            <a:pPr defTabSz="913765">
              <a:lnSpc>
                <a:spcPct val="150000"/>
              </a:lnSpc>
              <a:buSzPct val="25000"/>
              <a:defRPr/>
            </a:pPr>
            <a:r>
              <a:rPr lang="en-US" altLang="zh-CN" sz="1000" dirty="0"/>
              <a:t>1. </a:t>
            </a:r>
            <a:r>
              <a:rPr lang="zh-CN" altLang="en-US" sz="1000" dirty="0"/>
              <a:t>规划</a:t>
            </a:r>
            <a:r>
              <a:rPr lang="en-US" altLang="zh-CN" sz="1000" dirty="0"/>
              <a:t>APP</a:t>
            </a:r>
            <a:r>
              <a:rPr lang="zh-CN" altLang="en-US" sz="1000" dirty="0"/>
              <a:t>内短视频内容整体发展方向</a:t>
            </a:r>
            <a:br>
              <a:rPr lang="zh-CN" altLang="en-US" sz="1000" dirty="0"/>
            </a:br>
            <a:r>
              <a:rPr lang="en-US" altLang="zh-CN" sz="1000" dirty="0"/>
              <a:t>2. </a:t>
            </a:r>
            <a:r>
              <a:rPr lang="zh-CN" altLang="en-US" sz="1000" dirty="0"/>
              <a:t>制造热门话题，引导用户上传视频增强用户活跃度和粘性</a:t>
            </a:r>
            <a:br>
              <a:rPr lang="zh-CN" altLang="en-US" sz="1000" dirty="0"/>
            </a:br>
            <a:r>
              <a:rPr lang="en-US" altLang="zh-CN" sz="1000" dirty="0"/>
              <a:t>3. </a:t>
            </a:r>
            <a:r>
              <a:rPr lang="zh-CN" altLang="en-US" sz="1000" dirty="0"/>
              <a:t>发掘亮点、引导用户评论，将优质视频推上热度榜</a:t>
            </a:r>
          </a:p>
        </p:txBody>
      </p:sp>
      <p:sp>
        <p:nvSpPr>
          <p:cNvPr id="12" name="ï$ľîḋe">
            <a:extLst>
              <a:ext uri="{FF2B5EF4-FFF2-40B4-BE49-F238E27FC236}">
                <a16:creationId xmlns:a16="http://schemas.microsoft.com/office/drawing/2014/main" id="{908A7252-E04D-4A39-8AFB-70D2361C15B5}"/>
              </a:ext>
            </a:extLst>
          </p:cNvPr>
          <p:cNvSpPr/>
          <p:nvPr/>
        </p:nvSpPr>
        <p:spPr>
          <a:xfrm>
            <a:off x="776301" y="1683186"/>
            <a:ext cx="1836270" cy="444220"/>
          </a:xfrm>
          <a:prstGeom prst="roundRect">
            <a:avLst>
              <a:gd name="adj" fmla="val 12631"/>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r>
              <a:rPr lang="en-US" altLang="zh-CN" sz="1600" b="1" dirty="0">
                <a:solidFill>
                  <a:schemeClr val="bg1"/>
                </a:solidFill>
              </a:rPr>
              <a:t>XX </a:t>
            </a:r>
            <a:r>
              <a:rPr lang="zh-CN" altLang="en-US" sz="1600" b="1" dirty="0">
                <a:solidFill>
                  <a:schemeClr val="bg1"/>
                </a:solidFill>
              </a:rPr>
              <a:t>电商平台</a:t>
            </a:r>
          </a:p>
        </p:txBody>
      </p:sp>
      <p:sp>
        <p:nvSpPr>
          <p:cNvPr id="9" name="íṩḻïde">
            <a:extLst>
              <a:ext uri="{FF2B5EF4-FFF2-40B4-BE49-F238E27FC236}">
                <a16:creationId xmlns:a16="http://schemas.microsoft.com/office/drawing/2014/main" id="{1F42CCDE-5F5F-4F9B-BA05-8041C14EFA6F}"/>
              </a:ext>
            </a:extLst>
          </p:cNvPr>
          <p:cNvSpPr txBox="1"/>
          <p:nvPr/>
        </p:nvSpPr>
        <p:spPr>
          <a:xfrm>
            <a:off x="7656612" y="3136900"/>
            <a:ext cx="338554" cy="2514600"/>
          </a:xfrm>
          <a:prstGeom prst="rect">
            <a:avLst/>
          </a:prstGeom>
          <a:noFill/>
        </p:spPr>
        <p:txBody>
          <a:bodyPr vert="eaVert" wrap="square" rtlCol="0">
            <a:spAutoFit/>
          </a:bodyPr>
          <a:lstStyle/>
          <a:p>
            <a:pPr algn="ctr"/>
            <a:r>
              <a:rPr lang="zh-CN" altLang="en-US" sz="1000" dirty="0"/>
              <a:t>成功之前我们要做应该做的事情</a:t>
            </a:r>
            <a:endParaRPr lang="en-US" altLang="zh-CN" sz="1000" dirty="0"/>
          </a:p>
        </p:txBody>
      </p:sp>
      <p:sp>
        <p:nvSpPr>
          <p:cNvPr id="10" name="íŝlïde">
            <a:extLst>
              <a:ext uri="{FF2B5EF4-FFF2-40B4-BE49-F238E27FC236}">
                <a16:creationId xmlns:a16="http://schemas.microsoft.com/office/drawing/2014/main" id="{E565AA26-EB84-44FE-8473-60A1D5F953C5}"/>
              </a:ext>
            </a:extLst>
          </p:cNvPr>
          <p:cNvSpPr/>
          <p:nvPr/>
        </p:nvSpPr>
        <p:spPr>
          <a:xfrm>
            <a:off x="8191500" y="3136900"/>
            <a:ext cx="3340100" cy="2514600"/>
          </a:xfrm>
          <a:prstGeom prst="roundRect">
            <a:avLst>
              <a:gd name="adj" fmla="val 2407"/>
            </a:avLst>
          </a:prstGeom>
          <a:blipFill>
            <a:blip r:embed="rId5">
              <a:grayscl/>
            </a:blip>
            <a:stretch>
              <a:fillRect t="-3147" b="-3116"/>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íšliḋe">
            <a:extLst>
              <a:ext uri="{FF2B5EF4-FFF2-40B4-BE49-F238E27FC236}">
                <a16:creationId xmlns:a16="http://schemas.microsoft.com/office/drawing/2014/main" id="{8BC471F4-E9E5-47DC-8EFB-2081B06AB38D}"/>
              </a:ext>
            </a:extLst>
          </p:cNvPr>
          <p:cNvCxnSpPr/>
          <p:nvPr/>
        </p:nvCxnSpPr>
        <p:spPr>
          <a:xfrm rot="5400000">
            <a:off x="8426281" y="1448406"/>
            <a:ext cx="0" cy="469561"/>
          </a:xfrm>
          <a:prstGeom prst="line">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3649424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íśľïdê"/>
        <p:cNvGrpSpPr/>
        <p:nvPr/>
      </p:nvGrpSpPr>
      <p:grpSpPr>
        <a:xfrm>
          <a:off x="0" y="0"/>
          <a:ext cx="0" cy="0"/>
          <a:chOff x="0" y="0"/>
          <a:chExt cx="0" cy="0"/>
        </a:xfrm>
      </p:grpSpPr>
      <p:sp>
        <p:nvSpPr>
          <p:cNvPr id="2" name="iśļiďé">
            <a:extLst>
              <a:ext uri="{FF2B5EF4-FFF2-40B4-BE49-F238E27FC236}">
                <a16:creationId xmlns:a16="http://schemas.microsoft.com/office/drawing/2014/main" id="{27CFD389-0CC0-4C9C-9E23-ED93876A6A5F}"/>
              </a:ext>
            </a:extLst>
          </p:cNvPr>
          <p:cNvSpPr>
            <a:spLocks noGrp="1"/>
          </p:cNvSpPr>
          <p:nvPr>
            <p:ph type="title"/>
          </p:nvPr>
        </p:nvSpPr>
        <p:spPr/>
        <p:txBody>
          <a:bodyPr/>
          <a:lstStyle/>
          <a:p>
            <a:r>
              <a:rPr lang="zh-CN" altLang="en-US" dirty="0"/>
              <a:t>项目案例</a:t>
            </a:r>
            <a:endParaRPr lang="en-GB" dirty="0"/>
          </a:p>
        </p:txBody>
      </p:sp>
      <p:grpSp>
        <p:nvGrpSpPr>
          <p:cNvPr id="15" name="íS1îḓé">
            <a:extLst>
              <a:ext uri="{FF2B5EF4-FFF2-40B4-BE49-F238E27FC236}">
                <a16:creationId xmlns:a16="http://schemas.microsoft.com/office/drawing/2014/main" id="{E461F014-D9DC-4E15-825C-63509A218C1B}"/>
              </a:ext>
            </a:extLst>
          </p:cNvPr>
          <p:cNvGrpSpPr/>
          <p:nvPr/>
        </p:nvGrpSpPr>
        <p:grpSpPr>
          <a:xfrm>
            <a:off x="1117599" y="1654617"/>
            <a:ext cx="9942287" cy="3991440"/>
            <a:chOff x="1117599" y="1654617"/>
            <a:chExt cx="9942287" cy="3991440"/>
          </a:xfrm>
        </p:grpSpPr>
        <p:sp>
          <p:nvSpPr>
            <p:cNvPr id="16" name="íŝḷïdé">
              <a:extLst>
                <a:ext uri="{FF2B5EF4-FFF2-40B4-BE49-F238E27FC236}">
                  <a16:creationId xmlns:a16="http://schemas.microsoft.com/office/drawing/2014/main" id="{87E65B40-5541-4396-8D7A-F73EF9ADECF0}"/>
                </a:ext>
              </a:extLst>
            </p:cNvPr>
            <p:cNvSpPr/>
            <p:nvPr/>
          </p:nvSpPr>
          <p:spPr>
            <a:xfrm>
              <a:off x="7997371" y="1654617"/>
              <a:ext cx="3062515" cy="3991440"/>
            </a:xfrm>
            <a:prstGeom prst="roundRect">
              <a:avLst>
                <a:gd name="adj" fmla="val 2616"/>
              </a:avLst>
            </a:prstGeom>
            <a:blipFill>
              <a:blip r:embed="rId4">
                <a:grayscl/>
              </a:blip>
              <a:stretch>
                <a:fillRect l="-48177" r="-47781"/>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GB"/>
            </a:p>
          </p:txBody>
        </p:sp>
        <p:sp>
          <p:nvSpPr>
            <p:cNvPr id="17" name="iśľïḑè">
              <a:extLst>
                <a:ext uri="{FF2B5EF4-FFF2-40B4-BE49-F238E27FC236}">
                  <a16:creationId xmlns:a16="http://schemas.microsoft.com/office/drawing/2014/main" id="{26DA2336-02CB-4536-A695-D21704212E1E}"/>
                </a:ext>
              </a:extLst>
            </p:cNvPr>
            <p:cNvSpPr txBox="1"/>
            <p:nvPr/>
          </p:nvSpPr>
          <p:spPr>
            <a:xfrm>
              <a:off x="1117599" y="1654617"/>
              <a:ext cx="4000501" cy="1733561"/>
            </a:xfrm>
            <a:prstGeom prst="rect">
              <a:avLst/>
            </a:prstGeom>
            <a:noFill/>
          </p:spPr>
          <p:txBody>
            <a:bodyPr wrap="square"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buSzPct val="25000"/>
              </a:pPr>
              <a:r>
                <a:rPr lang="zh-CN" altLang="en-US" sz="3200" b="1" dirty="0">
                  <a:solidFill>
                    <a:schemeClr val="accent1"/>
                  </a:solidFill>
                </a:rPr>
                <a:t>成功的道路上</a:t>
              </a:r>
              <a:endParaRPr lang="en-GB" altLang="zh-CN" sz="3200" b="1" dirty="0">
                <a:solidFill>
                  <a:schemeClr val="accent1"/>
                </a:solidFill>
              </a:endParaRPr>
            </a:p>
            <a:p>
              <a:pPr>
                <a:lnSpc>
                  <a:spcPct val="120000"/>
                </a:lnSpc>
                <a:buSzPct val="25000"/>
              </a:pPr>
              <a:r>
                <a:rPr lang="zh-CN" altLang="en-US" sz="3200" b="1" dirty="0">
                  <a:solidFill>
                    <a:schemeClr val="accent1"/>
                  </a:solidFill>
                </a:rPr>
                <a:t>充满荆棘</a:t>
              </a:r>
              <a:endParaRPr lang="en-GB" altLang="zh-CN" sz="3200" b="1" dirty="0">
                <a:solidFill>
                  <a:schemeClr val="accent1"/>
                </a:solidFill>
              </a:endParaRPr>
            </a:p>
            <a:p>
              <a:pPr>
                <a:lnSpc>
                  <a:spcPct val="120000"/>
                </a:lnSpc>
                <a:buSzPct val="25000"/>
              </a:pPr>
              <a:r>
                <a:rPr lang="zh-CN" altLang="en-US" sz="3200" b="1" dirty="0">
                  <a:solidFill>
                    <a:schemeClr val="accent1"/>
                  </a:solidFill>
                </a:rPr>
                <a:t>苦战方能成功</a:t>
              </a:r>
              <a:endParaRPr lang="en-US" sz="3200" b="1" dirty="0">
                <a:solidFill>
                  <a:schemeClr val="accent1"/>
                </a:solidFill>
              </a:endParaRPr>
            </a:p>
          </p:txBody>
        </p:sp>
        <p:grpSp>
          <p:nvGrpSpPr>
            <p:cNvPr id="18" name="îṣḻíḍê">
              <a:extLst>
                <a:ext uri="{FF2B5EF4-FFF2-40B4-BE49-F238E27FC236}">
                  <a16:creationId xmlns:a16="http://schemas.microsoft.com/office/drawing/2014/main" id="{E39C4D0E-8D26-4FEF-A5E9-FCD9224791C4}"/>
                </a:ext>
              </a:extLst>
            </p:cNvPr>
            <p:cNvGrpSpPr>
              <a:grpSpLocks/>
            </p:cNvGrpSpPr>
            <p:nvPr/>
          </p:nvGrpSpPr>
          <p:grpSpPr>
            <a:xfrm>
              <a:off x="4206421" y="5131560"/>
              <a:ext cx="444222" cy="444220"/>
              <a:chOff x="4669386" y="3619774"/>
              <a:chExt cx="444222" cy="444220"/>
            </a:xfrm>
          </p:grpSpPr>
          <p:sp>
            <p:nvSpPr>
              <p:cNvPr id="24" name="ïṩľiḓé">
                <a:extLst>
                  <a:ext uri="{FF2B5EF4-FFF2-40B4-BE49-F238E27FC236}">
                    <a16:creationId xmlns:a16="http://schemas.microsoft.com/office/drawing/2014/main" id="{A0AC5D97-55F3-431D-BC2F-CFF829A38398}"/>
                  </a:ext>
                </a:extLst>
              </p:cNvPr>
              <p:cNvSpPr/>
              <p:nvPr/>
            </p:nvSpPr>
            <p:spPr>
              <a:xfrm>
                <a:off x="4669386" y="3619774"/>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5" name="îsḷïḓe">
                <a:extLst>
                  <a:ext uri="{FF2B5EF4-FFF2-40B4-BE49-F238E27FC236}">
                    <a16:creationId xmlns:a16="http://schemas.microsoft.com/office/drawing/2014/main" id="{0B09A084-B2CC-4BCA-B720-3177434D35FD}"/>
                  </a:ext>
                </a:extLst>
              </p:cNvPr>
              <p:cNvSpPr/>
              <p:nvPr/>
            </p:nvSpPr>
            <p:spPr bwMode="auto">
              <a:xfrm>
                <a:off x="4788717" y="3756317"/>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grpSp>
          <p:nvGrpSpPr>
            <p:cNvPr id="19" name="išlîḓé">
              <a:extLst>
                <a:ext uri="{FF2B5EF4-FFF2-40B4-BE49-F238E27FC236}">
                  <a16:creationId xmlns:a16="http://schemas.microsoft.com/office/drawing/2014/main" id="{5FCAE7F9-093A-4FF0-8269-68E0A77E11C0}"/>
                </a:ext>
              </a:extLst>
            </p:cNvPr>
            <p:cNvGrpSpPr>
              <a:grpSpLocks/>
            </p:cNvGrpSpPr>
            <p:nvPr/>
          </p:nvGrpSpPr>
          <p:grpSpPr>
            <a:xfrm>
              <a:off x="1171121" y="5131560"/>
              <a:ext cx="444222" cy="444220"/>
              <a:chOff x="7078395" y="3619774"/>
              <a:chExt cx="444222" cy="444220"/>
            </a:xfrm>
          </p:grpSpPr>
          <p:sp>
            <p:nvSpPr>
              <p:cNvPr id="22" name="iṡlîḓé">
                <a:extLst>
                  <a:ext uri="{FF2B5EF4-FFF2-40B4-BE49-F238E27FC236}">
                    <a16:creationId xmlns:a16="http://schemas.microsoft.com/office/drawing/2014/main" id="{DB828219-0DDE-4865-9D79-0993AD9FE879}"/>
                  </a:ext>
                </a:extLst>
              </p:cNvPr>
              <p:cNvSpPr/>
              <p:nvPr/>
            </p:nvSpPr>
            <p:spPr>
              <a:xfrm>
                <a:off x="7078395" y="3619774"/>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endParaRPr>
              </a:p>
            </p:txBody>
          </p:sp>
          <p:sp>
            <p:nvSpPr>
              <p:cNvPr id="23" name="íṡḷiḓè">
                <a:extLst>
                  <a:ext uri="{FF2B5EF4-FFF2-40B4-BE49-F238E27FC236}">
                    <a16:creationId xmlns:a16="http://schemas.microsoft.com/office/drawing/2014/main" id="{9F3922C7-7C72-427B-B2F8-6575048B303C}"/>
                  </a:ext>
                </a:extLst>
              </p:cNvPr>
              <p:cNvSpPr/>
              <p:nvPr/>
            </p:nvSpPr>
            <p:spPr bwMode="auto">
              <a:xfrm>
                <a:off x="7206740" y="3739104"/>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20" name="îşḷiḓe">
              <a:extLst>
                <a:ext uri="{FF2B5EF4-FFF2-40B4-BE49-F238E27FC236}">
                  <a16:creationId xmlns:a16="http://schemas.microsoft.com/office/drawing/2014/main" id="{BC91917E-ABD4-4C0E-8EB2-ABA480B6C14E}"/>
                </a:ext>
              </a:extLst>
            </p:cNvPr>
            <p:cNvSpPr txBox="1"/>
            <p:nvPr/>
          </p:nvSpPr>
          <p:spPr>
            <a:xfrm>
              <a:off x="1743688" y="5061282"/>
              <a:ext cx="182773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项目实例</a:t>
              </a:r>
              <a:endParaRPr lang="en-GB" altLang="zh-CN" sz="1600" b="1" dirty="0"/>
            </a:p>
            <a:p>
              <a:r>
                <a:rPr lang="en-US" altLang="zh-CN" sz="1600" b="1" dirty="0"/>
                <a:t>01</a:t>
              </a:r>
            </a:p>
          </p:txBody>
        </p:sp>
        <p:sp>
          <p:nvSpPr>
            <p:cNvPr id="21" name="íś1iḍê">
              <a:extLst>
                <a:ext uri="{FF2B5EF4-FFF2-40B4-BE49-F238E27FC236}">
                  <a16:creationId xmlns:a16="http://schemas.microsoft.com/office/drawing/2014/main" id="{FC957047-2186-4FB4-840E-4614F2D81EEA}"/>
                </a:ext>
              </a:extLst>
            </p:cNvPr>
            <p:cNvSpPr txBox="1"/>
            <p:nvPr/>
          </p:nvSpPr>
          <p:spPr>
            <a:xfrm>
              <a:off x="4778988" y="5061282"/>
              <a:ext cx="1827734"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t>项目实例</a:t>
              </a:r>
              <a:endParaRPr lang="en-GB" altLang="zh-CN" sz="1600" b="1" dirty="0"/>
            </a:p>
            <a:p>
              <a:r>
                <a:rPr lang="en-US" altLang="zh-CN" sz="1600" b="1" dirty="0"/>
                <a:t>02</a:t>
              </a:r>
            </a:p>
          </p:txBody>
        </p:sp>
      </p:grpSp>
      <p:sp>
        <p:nvSpPr>
          <p:cNvPr id="14" name="ï$ļíḓé">
            <a:extLst>
              <a:ext uri="{FF2B5EF4-FFF2-40B4-BE49-F238E27FC236}">
                <a16:creationId xmlns:a16="http://schemas.microsoft.com/office/drawing/2014/main" id="{485649F9-55C4-41B5-94F7-336F38C3CE13}"/>
              </a:ext>
            </a:extLst>
          </p:cNvPr>
          <p:cNvSpPr txBox="1"/>
          <p:nvPr/>
        </p:nvSpPr>
        <p:spPr>
          <a:xfrm>
            <a:off x="1117599" y="3705741"/>
            <a:ext cx="4592920" cy="526554"/>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zh-CN" altLang="en-US" sz="1000" b="0" i="0" u="none" strike="noStrike" kern="1200" cap="none" spc="0" normalizeH="0" baseline="0" noProof="0" dirty="0">
                <a:ln>
                  <a:noFill/>
                </a:ln>
                <a:effectLst/>
                <a:uLnTx/>
                <a:uFillTx/>
              </a:rPr>
              <a:t>针对不同社群需求，不断制定、调整运营方案，提升会员黏度与活跃度。从而进一步提 升品牌影响力。</a:t>
            </a:r>
          </a:p>
        </p:txBody>
      </p:sp>
    </p:spTree>
    <p:custDataLst>
      <p:tags r:id="rId1"/>
    </p:custDataLst>
    <p:extLst>
      <p:ext uri="{BB962C8B-B14F-4D97-AF65-F5344CB8AC3E}">
        <p14:creationId xmlns:p14="http://schemas.microsoft.com/office/powerpoint/2010/main" val="1387426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íşḻídê"/>
        <p:cNvGrpSpPr/>
        <p:nvPr/>
      </p:nvGrpSpPr>
      <p:grpSpPr>
        <a:xfrm>
          <a:off x="0" y="0"/>
          <a:ext cx="0" cy="0"/>
          <a:chOff x="0" y="0"/>
          <a:chExt cx="0" cy="0"/>
        </a:xfrm>
      </p:grpSpPr>
      <p:sp>
        <p:nvSpPr>
          <p:cNvPr id="2" name="îsļîďè">
            <a:extLst>
              <a:ext uri="{FF2B5EF4-FFF2-40B4-BE49-F238E27FC236}">
                <a16:creationId xmlns:a16="http://schemas.microsoft.com/office/drawing/2014/main" id="{A4BEB20F-6136-422B-B8F3-87CAD4E29747}"/>
              </a:ext>
            </a:extLst>
          </p:cNvPr>
          <p:cNvSpPr>
            <a:spLocks noGrp="1"/>
          </p:cNvSpPr>
          <p:nvPr>
            <p:ph type="title"/>
          </p:nvPr>
        </p:nvSpPr>
        <p:spPr/>
        <p:txBody>
          <a:bodyPr/>
          <a:lstStyle/>
          <a:p>
            <a:r>
              <a:rPr lang="zh-CN" altLang="en-US" dirty="0"/>
              <a:t>项目案例</a:t>
            </a:r>
            <a:endParaRPr lang="en-GB" dirty="0"/>
          </a:p>
        </p:txBody>
      </p:sp>
      <p:sp>
        <p:nvSpPr>
          <p:cNvPr id="4" name="iṡľíḋé">
            <a:extLst>
              <a:ext uri="{FF2B5EF4-FFF2-40B4-BE49-F238E27FC236}">
                <a16:creationId xmlns:a16="http://schemas.microsoft.com/office/drawing/2014/main" id="{73DC14EA-345A-46C5-A215-502B4B913915}"/>
              </a:ext>
            </a:extLst>
          </p:cNvPr>
          <p:cNvSpPr txBox="1"/>
          <p:nvPr/>
        </p:nvSpPr>
        <p:spPr>
          <a:xfrm>
            <a:off x="1245777" y="5298586"/>
            <a:ext cx="2926083" cy="584775"/>
          </a:xfrm>
          <a:prstGeom prst="rect">
            <a:avLst/>
          </a:prstGeom>
          <a:noFill/>
          <a:ln>
            <a:noFill/>
          </a:ln>
        </p:spPr>
        <p:txBody>
          <a:bodyPr wrap="square" lIns="91440" tIns="45720" rIns="91440" bIns="45720" anchor="b" anchorCtr="0">
            <a:spAutoFit/>
          </a:bodyPr>
          <a:lstStyle/>
          <a:p>
            <a:pPr>
              <a:buSzPct val="25000"/>
            </a:pPr>
            <a:r>
              <a:rPr lang="en-US" sz="3200" b="1" dirty="0"/>
              <a:t>XX </a:t>
            </a:r>
            <a:r>
              <a:rPr lang="zh-CN" altLang="en-US" sz="3200" b="1" dirty="0"/>
              <a:t>电商平台</a:t>
            </a:r>
          </a:p>
        </p:txBody>
      </p:sp>
      <p:sp>
        <p:nvSpPr>
          <p:cNvPr id="5" name="íS1ïḋè">
            <a:extLst>
              <a:ext uri="{FF2B5EF4-FFF2-40B4-BE49-F238E27FC236}">
                <a16:creationId xmlns:a16="http://schemas.microsoft.com/office/drawing/2014/main" id="{B5034ABF-B1E5-4DFF-BA56-CF13C68586FA}"/>
              </a:ext>
            </a:extLst>
          </p:cNvPr>
          <p:cNvSpPr txBox="1"/>
          <p:nvPr/>
        </p:nvSpPr>
        <p:spPr>
          <a:xfrm>
            <a:off x="1292283" y="5126789"/>
            <a:ext cx="2171491" cy="260008"/>
          </a:xfrm>
          <a:prstGeom prst="rect">
            <a:avLst/>
          </a:prstGeom>
          <a:noFill/>
        </p:spPr>
        <p:txBody>
          <a:bodyPr wrap="square">
            <a:spAutoFit/>
          </a:bodyPr>
          <a:lstStyle/>
          <a:p>
            <a:pPr>
              <a:lnSpc>
                <a:spcPct val="120000"/>
              </a:lnSpc>
            </a:pPr>
            <a:r>
              <a:rPr lang="en-US" altLang="zh-CN" sz="1000" dirty="0"/>
              <a:t>Theme color makes PPT more </a:t>
            </a:r>
            <a:endParaRPr lang="zh-CN" altLang="en-US" sz="1000" dirty="0"/>
          </a:p>
        </p:txBody>
      </p:sp>
      <p:sp>
        <p:nvSpPr>
          <p:cNvPr id="6" name="ís1íḓé">
            <a:extLst>
              <a:ext uri="{FF2B5EF4-FFF2-40B4-BE49-F238E27FC236}">
                <a16:creationId xmlns:a16="http://schemas.microsoft.com/office/drawing/2014/main" id="{A1BA865C-888D-448C-940A-640AA2419227}"/>
              </a:ext>
            </a:extLst>
          </p:cNvPr>
          <p:cNvSpPr txBox="1"/>
          <p:nvPr/>
        </p:nvSpPr>
        <p:spPr>
          <a:xfrm>
            <a:off x="4923448" y="5302158"/>
            <a:ext cx="5626788" cy="525465"/>
          </a:xfrm>
          <a:prstGeom prst="rect">
            <a:avLst/>
          </a:prstGeom>
          <a:noFill/>
        </p:spPr>
        <p:txBody>
          <a:bodyPr wrap="square" rtlCol="0">
            <a:spAutoFit/>
          </a:bodyPr>
          <a:lstStyle/>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1</a:t>
            </a:r>
            <a:r>
              <a:rPr kumimoji="0" lang="zh-CN" altLang="en-US" sz="1000" b="0" i="0" u="none" strike="noStrike" kern="1200" cap="none" spc="0" normalizeH="0" baseline="0" noProof="0" dirty="0">
                <a:ln>
                  <a:noFill/>
                </a:ln>
                <a:effectLst/>
                <a:uLnTx/>
                <a:uFillTx/>
              </a:rPr>
              <a:t>、带动</a:t>
            </a:r>
            <a:r>
              <a:rPr kumimoji="0" lang="en-US" altLang="zh-CN" sz="1000" b="0" i="0" u="none" strike="noStrike" kern="1200" cap="none" spc="0" normalizeH="0" baseline="0" noProof="0" dirty="0">
                <a:ln>
                  <a:noFill/>
                </a:ln>
                <a:effectLst/>
                <a:uLnTx/>
                <a:uFillTx/>
              </a:rPr>
              <a:t>VIP</a:t>
            </a:r>
            <a:r>
              <a:rPr kumimoji="0" lang="zh-CN" altLang="en-US" sz="1000" b="0" i="0" u="none" strike="noStrike" kern="1200" cap="none" spc="0" normalizeH="0" baseline="0" noProof="0" dirty="0">
                <a:ln>
                  <a:noFill/>
                </a:ln>
                <a:effectLst/>
                <a:uLnTx/>
                <a:uFillTx/>
              </a:rPr>
              <a:t>用户群话题讨论，策划达人即时分享会；</a:t>
            </a:r>
          </a:p>
          <a:p>
            <a:pPr marL="0" marR="0" lvl="0" indent="0" defTabSz="913765" rtl="0" eaLnBrk="1" fontAlgn="auto" latinLnBrk="0" hangingPunct="1">
              <a:lnSpc>
                <a:spcPct val="15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2</a:t>
            </a:r>
            <a:r>
              <a:rPr kumimoji="0" lang="zh-CN" altLang="en-US" sz="1000" b="0" i="0" u="none" strike="noStrike" kern="1200" cap="none" spc="0" normalizeH="0" baseline="0" noProof="0" dirty="0">
                <a:ln>
                  <a:noFill/>
                </a:ln>
                <a:effectLst/>
                <a:uLnTx/>
                <a:uFillTx/>
              </a:rPr>
              <a:t>、整合旅游达人分享内容及评论，制作为定 期专题放置</a:t>
            </a:r>
            <a:r>
              <a:rPr kumimoji="0" lang="en-US" altLang="zh-CN" sz="1000" b="0" i="0" u="none" strike="noStrike" kern="1200" cap="none" spc="0" normalizeH="0" baseline="0" noProof="0" dirty="0">
                <a:ln>
                  <a:noFill/>
                </a:ln>
                <a:effectLst/>
                <a:uLnTx/>
                <a:uFillTx/>
              </a:rPr>
              <a:t>Banner</a:t>
            </a:r>
            <a:r>
              <a:rPr kumimoji="0" lang="zh-CN" altLang="en-US" sz="1000" b="0" i="0" u="none" strike="noStrike" kern="1200" cap="none" spc="0" normalizeH="0" baseline="0" noProof="0" dirty="0">
                <a:ln>
                  <a:noFill/>
                </a:ln>
                <a:effectLst/>
                <a:uLnTx/>
                <a:uFillTx/>
              </a:rPr>
              <a:t>展示，提高用户粘性。</a:t>
            </a:r>
          </a:p>
        </p:txBody>
      </p:sp>
      <p:sp>
        <p:nvSpPr>
          <p:cNvPr id="21" name="išḷïďé">
            <a:extLst>
              <a:ext uri="{FF2B5EF4-FFF2-40B4-BE49-F238E27FC236}">
                <a16:creationId xmlns:a16="http://schemas.microsoft.com/office/drawing/2014/main" id="{0A344F50-D86A-46AC-8AEC-EC840B22D70E}"/>
              </a:ext>
            </a:extLst>
          </p:cNvPr>
          <p:cNvSpPr/>
          <p:nvPr/>
        </p:nvSpPr>
        <p:spPr>
          <a:xfrm>
            <a:off x="4755225" y="2265611"/>
            <a:ext cx="1799207" cy="1929639"/>
          </a:xfrm>
          <a:prstGeom prst="roundRect">
            <a:avLst>
              <a:gd name="adj" fmla="val 3000"/>
            </a:avLst>
          </a:prstGeom>
          <a:blipFill>
            <a:blip r:embed="rId4">
              <a:grayscl/>
            </a:blip>
            <a:stretch>
              <a:fillRect l="-30652" r="-3022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22" name="ísḻîḍé">
            <a:extLst>
              <a:ext uri="{FF2B5EF4-FFF2-40B4-BE49-F238E27FC236}">
                <a16:creationId xmlns:a16="http://schemas.microsoft.com/office/drawing/2014/main" id="{9CFCA86D-6048-41A1-9791-44A6C0F01AB2}"/>
              </a:ext>
            </a:extLst>
          </p:cNvPr>
          <p:cNvSpPr/>
          <p:nvPr/>
        </p:nvSpPr>
        <p:spPr>
          <a:xfrm>
            <a:off x="5035361" y="4195250"/>
            <a:ext cx="1238934" cy="294632"/>
          </a:xfrm>
          <a:prstGeom prst="rect">
            <a:avLst/>
          </a:prstGeom>
          <a:ln>
            <a:noFill/>
          </a:ln>
        </p:spPr>
        <p:txBody>
          <a:bodyPr wrap="square" lIns="91440" tIns="45720" rIns="91440" bIns="45720" anchor="t">
            <a:spAutoFit/>
          </a:bodyPr>
          <a:lstStyle/>
          <a:p>
            <a:pPr>
              <a:lnSpc>
                <a:spcPct val="150000"/>
              </a:lnSpc>
            </a:pPr>
            <a:r>
              <a:rPr lang="en-US" altLang="zh-CN" sz="1000" dirty="0"/>
              <a:t>Copy paste fonts. </a:t>
            </a:r>
          </a:p>
        </p:txBody>
      </p:sp>
      <p:sp>
        <p:nvSpPr>
          <p:cNvPr id="23" name="îṥľïde">
            <a:extLst>
              <a:ext uri="{FF2B5EF4-FFF2-40B4-BE49-F238E27FC236}">
                <a16:creationId xmlns:a16="http://schemas.microsoft.com/office/drawing/2014/main" id="{106C8FB7-A0AC-4E5F-BDD1-A51E62852A86}"/>
              </a:ext>
            </a:extLst>
          </p:cNvPr>
          <p:cNvSpPr txBox="1"/>
          <p:nvPr/>
        </p:nvSpPr>
        <p:spPr>
          <a:xfrm>
            <a:off x="5174846" y="1902599"/>
            <a:ext cx="959964" cy="307777"/>
          </a:xfrm>
          <a:prstGeom prst="rect">
            <a:avLst/>
          </a:prstGeom>
          <a:noFill/>
        </p:spPr>
        <p:txBody>
          <a:bodyPr wrap="square">
            <a:spAutoFit/>
          </a:bodyPr>
          <a:lstStyle/>
          <a:p>
            <a:pPr algn="ctr"/>
            <a:r>
              <a:rPr lang="zh-CN" altLang="en-US" sz="1400" b="1" dirty="0"/>
              <a:t>项目实例</a:t>
            </a:r>
            <a:endParaRPr lang="en-US" altLang="zh-CN" sz="1400" b="1" dirty="0"/>
          </a:p>
        </p:txBody>
      </p:sp>
      <p:sp>
        <p:nvSpPr>
          <p:cNvPr id="18" name="íṩḻïďé">
            <a:extLst>
              <a:ext uri="{FF2B5EF4-FFF2-40B4-BE49-F238E27FC236}">
                <a16:creationId xmlns:a16="http://schemas.microsoft.com/office/drawing/2014/main" id="{9C8FB900-F6B0-409F-8043-E43738297D0C}"/>
              </a:ext>
            </a:extLst>
          </p:cNvPr>
          <p:cNvSpPr/>
          <p:nvPr/>
        </p:nvSpPr>
        <p:spPr>
          <a:xfrm>
            <a:off x="6708408" y="2260949"/>
            <a:ext cx="1799207" cy="1929639"/>
          </a:xfrm>
          <a:prstGeom prst="roundRect">
            <a:avLst>
              <a:gd name="adj" fmla="val 3000"/>
            </a:avLst>
          </a:prstGeom>
          <a:blipFill>
            <a:blip r:embed="rId5">
              <a:grayscl/>
            </a:blip>
            <a:stretch>
              <a:fillRect l="-30652" r="-3022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19" name="îṡḷíďê">
            <a:extLst>
              <a:ext uri="{FF2B5EF4-FFF2-40B4-BE49-F238E27FC236}">
                <a16:creationId xmlns:a16="http://schemas.microsoft.com/office/drawing/2014/main" id="{62BBAFF9-37EC-427A-9224-86AF53DD3042}"/>
              </a:ext>
            </a:extLst>
          </p:cNvPr>
          <p:cNvSpPr/>
          <p:nvPr/>
        </p:nvSpPr>
        <p:spPr>
          <a:xfrm>
            <a:off x="6988544" y="4190588"/>
            <a:ext cx="1238934" cy="294632"/>
          </a:xfrm>
          <a:prstGeom prst="rect">
            <a:avLst/>
          </a:prstGeom>
          <a:ln>
            <a:noFill/>
          </a:ln>
        </p:spPr>
        <p:txBody>
          <a:bodyPr wrap="square" lIns="91440" tIns="45720" rIns="91440" bIns="45720" anchor="t">
            <a:spAutoFit/>
          </a:bodyPr>
          <a:lstStyle/>
          <a:p>
            <a:pPr>
              <a:lnSpc>
                <a:spcPct val="150000"/>
              </a:lnSpc>
            </a:pPr>
            <a:r>
              <a:rPr lang="en-US" altLang="zh-CN" sz="1000" dirty="0"/>
              <a:t>Copy paste fonts. </a:t>
            </a:r>
          </a:p>
        </p:txBody>
      </p:sp>
      <p:sp>
        <p:nvSpPr>
          <p:cNvPr id="20" name="ïṡľiḑe">
            <a:extLst>
              <a:ext uri="{FF2B5EF4-FFF2-40B4-BE49-F238E27FC236}">
                <a16:creationId xmlns:a16="http://schemas.microsoft.com/office/drawing/2014/main" id="{5A12647E-319D-4BB3-A519-BE6BE6DECBBE}"/>
              </a:ext>
            </a:extLst>
          </p:cNvPr>
          <p:cNvSpPr txBox="1"/>
          <p:nvPr/>
        </p:nvSpPr>
        <p:spPr>
          <a:xfrm>
            <a:off x="7128029" y="1897937"/>
            <a:ext cx="959964" cy="307777"/>
          </a:xfrm>
          <a:prstGeom prst="rect">
            <a:avLst/>
          </a:prstGeom>
          <a:noFill/>
        </p:spPr>
        <p:txBody>
          <a:bodyPr wrap="square">
            <a:spAutoFit/>
          </a:bodyPr>
          <a:lstStyle/>
          <a:p>
            <a:pPr algn="ctr"/>
            <a:r>
              <a:rPr lang="zh-CN" altLang="en-US" sz="1400" b="1" dirty="0"/>
              <a:t>项目实例</a:t>
            </a:r>
            <a:endParaRPr lang="en-US" altLang="zh-CN" sz="1400" b="1" dirty="0"/>
          </a:p>
        </p:txBody>
      </p:sp>
      <p:sp>
        <p:nvSpPr>
          <p:cNvPr id="15" name="îSľïďe">
            <a:extLst>
              <a:ext uri="{FF2B5EF4-FFF2-40B4-BE49-F238E27FC236}">
                <a16:creationId xmlns:a16="http://schemas.microsoft.com/office/drawing/2014/main" id="{620B256E-EB66-4983-A304-BA58D340AF31}"/>
              </a:ext>
            </a:extLst>
          </p:cNvPr>
          <p:cNvSpPr/>
          <p:nvPr/>
        </p:nvSpPr>
        <p:spPr>
          <a:xfrm>
            <a:off x="8661590" y="2260949"/>
            <a:ext cx="1799207" cy="1929639"/>
          </a:xfrm>
          <a:prstGeom prst="roundRect">
            <a:avLst>
              <a:gd name="adj" fmla="val 3000"/>
            </a:avLst>
          </a:prstGeom>
          <a:blipFill>
            <a:blip r:embed="rId6">
              <a:grayscl/>
            </a:blip>
            <a:stretch>
              <a:fillRect t="-20061" b="-19799"/>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sp>
        <p:nvSpPr>
          <p:cNvPr id="16" name="ïṧḷíḋé">
            <a:extLst>
              <a:ext uri="{FF2B5EF4-FFF2-40B4-BE49-F238E27FC236}">
                <a16:creationId xmlns:a16="http://schemas.microsoft.com/office/drawing/2014/main" id="{48EB3A3B-0C7A-4DCE-8032-B18EBC82D441}"/>
              </a:ext>
            </a:extLst>
          </p:cNvPr>
          <p:cNvSpPr/>
          <p:nvPr/>
        </p:nvSpPr>
        <p:spPr>
          <a:xfrm>
            <a:off x="8941726" y="4190588"/>
            <a:ext cx="1238934" cy="294632"/>
          </a:xfrm>
          <a:prstGeom prst="rect">
            <a:avLst/>
          </a:prstGeom>
          <a:ln>
            <a:noFill/>
          </a:ln>
        </p:spPr>
        <p:txBody>
          <a:bodyPr wrap="square" lIns="91440" tIns="45720" rIns="91440" bIns="45720" anchor="t">
            <a:spAutoFit/>
          </a:bodyPr>
          <a:lstStyle/>
          <a:p>
            <a:pPr>
              <a:lnSpc>
                <a:spcPct val="150000"/>
              </a:lnSpc>
            </a:pPr>
            <a:r>
              <a:rPr lang="en-US" altLang="zh-CN" sz="1000" dirty="0"/>
              <a:t>Copy paste fonts. </a:t>
            </a:r>
          </a:p>
        </p:txBody>
      </p:sp>
      <p:sp>
        <p:nvSpPr>
          <p:cNvPr id="17" name="iṣ1ïďe">
            <a:extLst>
              <a:ext uri="{FF2B5EF4-FFF2-40B4-BE49-F238E27FC236}">
                <a16:creationId xmlns:a16="http://schemas.microsoft.com/office/drawing/2014/main" id="{10796266-B370-4C8C-BC0C-A96373A3A15E}"/>
              </a:ext>
            </a:extLst>
          </p:cNvPr>
          <p:cNvSpPr txBox="1"/>
          <p:nvPr/>
        </p:nvSpPr>
        <p:spPr>
          <a:xfrm>
            <a:off x="9081211" y="1897937"/>
            <a:ext cx="959964" cy="307777"/>
          </a:xfrm>
          <a:prstGeom prst="rect">
            <a:avLst/>
          </a:prstGeom>
          <a:noFill/>
        </p:spPr>
        <p:txBody>
          <a:bodyPr wrap="square">
            <a:spAutoFit/>
          </a:bodyPr>
          <a:lstStyle/>
          <a:p>
            <a:pPr algn="ctr"/>
            <a:r>
              <a:rPr lang="zh-CN" altLang="en-US" sz="1400" b="1" dirty="0"/>
              <a:t>项目实例</a:t>
            </a:r>
            <a:endParaRPr lang="en-US" altLang="zh-CN" sz="1400" b="1" dirty="0"/>
          </a:p>
        </p:txBody>
      </p:sp>
      <p:cxnSp>
        <p:nvCxnSpPr>
          <p:cNvPr id="10" name="îsḻiḍé">
            <a:extLst>
              <a:ext uri="{FF2B5EF4-FFF2-40B4-BE49-F238E27FC236}">
                <a16:creationId xmlns:a16="http://schemas.microsoft.com/office/drawing/2014/main" id="{5FE221C7-49A5-480C-B93A-2F3C279DD5F1}"/>
              </a:ext>
            </a:extLst>
          </p:cNvPr>
          <p:cNvCxnSpPr>
            <a:cxnSpLocks/>
          </p:cNvCxnSpPr>
          <p:nvPr/>
        </p:nvCxnSpPr>
        <p:spPr>
          <a:xfrm>
            <a:off x="4812906" y="5386797"/>
            <a:ext cx="0" cy="400228"/>
          </a:xfrm>
          <a:prstGeom prst="line">
            <a:avLst/>
          </a:prstGeom>
          <a:ln w="19050" cap="rnd">
            <a:round/>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460185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ïslïḓe"/>
        <p:cNvGrpSpPr/>
        <p:nvPr/>
      </p:nvGrpSpPr>
      <p:grpSpPr>
        <a:xfrm>
          <a:off x="0" y="0"/>
          <a:ext cx="0" cy="0"/>
          <a:chOff x="0" y="0"/>
          <a:chExt cx="0" cy="0"/>
        </a:xfrm>
      </p:grpSpPr>
      <p:sp>
        <p:nvSpPr>
          <p:cNvPr id="2" name="íṥḻíḋê">
            <a:extLst>
              <a:ext uri="{FF2B5EF4-FFF2-40B4-BE49-F238E27FC236}">
                <a16:creationId xmlns:a16="http://schemas.microsoft.com/office/drawing/2014/main" id="{D3C884DC-C58C-4D83-9157-478A0AECA002}"/>
              </a:ext>
            </a:extLst>
          </p:cNvPr>
          <p:cNvSpPr>
            <a:spLocks noGrp="1"/>
          </p:cNvSpPr>
          <p:nvPr>
            <p:ph type="title"/>
          </p:nvPr>
        </p:nvSpPr>
        <p:spPr>
          <a:xfrm>
            <a:off x="3257448" y="3140788"/>
            <a:ext cx="5677105" cy="1133475"/>
          </a:xfrm>
        </p:spPr>
        <p:txBody>
          <a:bodyPr/>
          <a:lstStyle/>
          <a:p>
            <a:r>
              <a:rPr lang="zh-CN" altLang="en-US" dirty="0"/>
              <a:t>岗位认知</a:t>
            </a:r>
          </a:p>
        </p:txBody>
      </p:sp>
      <p:sp>
        <p:nvSpPr>
          <p:cNvPr id="3" name="îṣļïde">
            <a:extLst>
              <a:ext uri="{FF2B5EF4-FFF2-40B4-BE49-F238E27FC236}">
                <a16:creationId xmlns:a16="http://schemas.microsoft.com/office/drawing/2014/main" id="{378DAE95-7127-4F51-9451-9FE7A2833B8B}"/>
              </a:ext>
            </a:extLst>
          </p:cNvPr>
          <p:cNvSpPr>
            <a:spLocks noGrp="1"/>
          </p:cNvSpPr>
          <p:nvPr>
            <p:ph type="body" idx="1"/>
          </p:nvPr>
        </p:nvSpPr>
        <p:spPr>
          <a:xfrm>
            <a:off x="3257448" y="4301246"/>
            <a:ext cx="5677105" cy="965763"/>
          </a:xfrm>
        </p:spPr>
        <p:txBody>
          <a:bodyPr/>
          <a:lstStyle/>
          <a:p>
            <a:pPr lvl="0"/>
            <a:r>
              <a:rPr lang="en-US" altLang="zh-CN" dirty="0"/>
              <a:t>Supporting text here.</a:t>
            </a:r>
          </a:p>
          <a:p>
            <a:pPr lvl="0"/>
            <a:r>
              <a:rPr lang="en-US" altLang="zh-CN" dirty="0"/>
              <a:t>When you copy &amp; paste, choose "keep text only" option.</a:t>
            </a:r>
            <a:endParaRPr lang="zh-CN" altLang="en-US" dirty="0"/>
          </a:p>
        </p:txBody>
      </p:sp>
      <p:sp>
        <p:nvSpPr>
          <p:cNvPr id="6" name="ïs1ïḋè">
            <a:extLst>
              <a:ext uri="{FF2B5EF4-FFF2-40B4-BE49-F238E27FC236}">
                <a16:creationId xmlns:a16="http://schemas.microsoft.com/office/drawing/2014/main" id="{09657023-9F37-4EE7-BD3F-B1615BB9EECF}"/>
              </a:ext>
            </a:extLst>
          </p:cNvPr>
          <p:cNvSpPr>
            <a:spLocks noGrp="1"/>
          </p:cNvSpPr>
          <p:nvPr>
            <p:ph type="body" sz="quarter" idx="10"/>
          </p:nvPr>
        </p:nvSpPr>
        <p:spPr>
          <a:xfrm>
            <a:off x="8478463" y="2032792"/>
            <a:ext cx="1127233" cy="1107996"/>
          </a:xfrm>
        </p:spPr>
        <p:txBody>
          <a:bodyPr/>
          <a:lstStyle/>
          <a:p>
            <a:r>
              <a:rPr lang="en-US" altLang="zh-CN" dirty="0"/>
              <a:t>02</a:t>
            </a:r>
            <a:endParaRPr lang="en-GB" dirty="0"/>
          </a:p>
        </p:txBody>
      </p:sp>
    </p:spTree>
    <p:custDataLst>
      <p:tags r:id="rId1"/>
    </p:custDataLst>
    <p:extLst>
      <p:ext uri="{BB962C8B-B14F-4D97-AF65-F5344CB8AC3E}">
        <p14:creationId xmlns:p14="http://schemas.microsoft.com/office/powerpoint/2010/main" val="4239753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ïşľiḍé"/>
        <p:cNvGrpSpPr/>
        <p:nvPr/>
      </p:nvGrpSpPr>
      <p:grpSpPr>
        <a:xfrm>
          <a:off x="0" y="0"/>
          <a:ext cx="0" cy="0"/>
          <a:chOff x="0" y="0"/>
          <a:chExt cx="0" cy="0"/>
        </a:xfrm>
      </p:grpSpPr>
      <p:sp>
        <p:nvSpPr>
          <p:cNvPr id="2" name="iṡḷïďê">
            <a:extLst>
              <a:ext uri="{FF2B5EF4-FFF2-40B4-BE49-F238E27FC236}">
                <a16:creationId xmlns:a16="http://schemas.microsoft.com/office/drawing/2014/main" id="{7073BBF9-FCE7-4D14-AA3E-EEBA40D13099}"/>
              </a:ext>
            </a:extLst>
          </p:cNvPr>
          <p:cNvSpPr>
            <a:spLocks noGrp="1"/>
          </p:cNvSpPr>
          <p:nvPr>
            <p:ph type="title"/>
          </p:nvPr>
        </p:nvSpPr>
        <p:spPr/>
        <p:txBody>
          <a:bodyPr/>
          <a:lstStyle/>
          <a:p>
            <a:r>
              <a:rPr lang="zh-CN" altLang="en-US" dirty="0"/>
              <a:t>岗位认知</a:t>
            </a:r>
            <a:endParaRPr lang="en-GB" dirty="0"/>
          </a:p>
        </p:txBody>
      </p:sp>
      <p:sp>
        <p:nvSpPr>
          <p:cNvPr id="4" name="ïš1îdé">
            <a:extLst>
              <a:ext uri="{FF2B5EF4-FFF2-40B4-BE49-F238E27FC236}">
                <a16:creationId xmlns:a16="http://schemas.microsoft.com/office/drawing/2014/main" id="{07CCE9DF-B0A7-414D-84A6-DE52C55E5C7D}"/>
              </a:ext>
            </a:extLst>
          </p:cNvPr>
          <p:cNvSpPr/>
          <p:nvPr/>
        </p:nvSpPr>
        <p:spPr>
          <a:xfrm>
            <a:off x="0" y="0"/>
            <a:ext cx="4330700" cy="6858000"/>
          </a:xfrm>
          <a:prstGeom prst="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ïṧľiḍè">
            <a:extLst>
              <a:ext uri="{FF2B5EF4-FFF2-40B4-BE49-F238E27FC236}">
                <a16:creationId xmlns:a16="http://schemas.microsoft.com/office/drawing/2014/main" id="{789B241D-E9C1-455B-81FB-938FA46E85B1}"/>
              </a:ext>
            </a:extLst>
          </p:cNvPr>
          <p:cNvSpPr txBox="1"/>
          <p:nvPr/>
        </p:nvSpPr>
        <p:spPr>
          <a:xfrm>
            <a:off x="1117599" y="1971898"/>
            <a:ext cx="4000501" cy="1733561"/>
          </a:xfrm>
          <a:prstGeom prst="rect">
            <a:avLst/>
          </a:prstGeom>
          <a:noFill/>
        </p:spPr>
        <p:txBody>
          <a:bodyPr wrap="square" rtlCol="0" anchor="ctr">
            <a:noAutofit/>
          </a:bodyPr>
          <a:lstStyle/>
          <a:p>
            <a:r>
              <a:rPr lang="en-GB" altLang="zh-CN" sz="3200" b="1" dirty="0">
                <a:solidFill>
                  <a:schemeClr val="accent1"/>
                </a:solidFill>
              </a:rPr>
              <a:t>Unified fonts make </a:t>
            </a:r>
            <a:r>
              <a:rPr lang="en-GB" altLang="zh-CN" sz="3200" b="1" dirty="0"/>
              <a:t>reading </a:t>
            </a:r>
          </a:p>
          <a:p>
            <a:r>
              <a:rPr lang="en-GB" altLang="zh-CN" sz="3200" b="1" dirty="0"/>
              <a:t>more fluent</a:t>
            </a:r>
          </a:p>
        </p:txBody>
      </p:sp>
      <p:sp>
        <p:nvSpPr>
          <p:cNvPr id="6" name="îŝḻïḋe">
            <a:extLst>
              <a:ext uri="{FF2B5EF4-FFF2-40B4-BE49-F238E27FC236}">
                <a16:creationId xmlns:a16="http://schemas.microsoft.com/office/drawing/2014/main" id="{25ADFEE3-42FE-44B5-97B2-7CD966523989}"/>
              </a:ext>
            </a:extLst>
          </p:cNvPr>
          <p:cNvSpPr txBox="1"/>
          <p:nvPr/>
        </p:nvSpPr>
        <p:spPr>
          <a:xfrm>
            <a:off x="1117599" y="4381107"/>
            <a:ext cx="3009901" cy="1448795"/>
          </a:xfrm>
          <a:prstGeom prst="rect">
            <a:avLst/>
          </a:prstGeom>
          <a:noFill/>
        </p:spPr>
        <p:txBody>
          <a:bodyPr wrap="square" rtlCol="0">
            <a:spAutoFit/>
          </a:bodyPr>
          <a:lstStyle/>
          <a:p>
            <a:pPr defTabSz="913765">
              <a:lnSpc>
                <a:spcPct val="150000"/>
              </a:lnSpc>
              <a:buSzPct val="25000"/>
              <a:defRPr/>
            </a:pPr>
            <a:r>
              <a:rPr lang="zh-CN" altLang="en-US" sz="1000" dirty="0"/>
              <a:t>结合公司整体战略发展目标，对公司网站微信公众号及其他网络平台统一规划不同宣传熟练使用办公软件；</a:t>
            </a:r>
            <a:endParaRPr lang="en-GB" altLang="zh-CN" sz="1000" dirty="0"/>
          </a:p>
          <a:p>
            <a:pPr defTabSz="913765">
              <a:lnSpc>
                <a:spcPct val="150000"/>
              </a:lnSpc>
              <a:buSzPct val="25000"/>
              <a:defRPr/>
            </a:pPr>
            <a:r>
              <a:rPr lang="zh-CN" altLang="en-US" sz="1000" dirty="0"/>
              <a:t>负责网站的设计、建设及日常维护与更新及品牌与业务推广。结合公司整体战略发展目标。</a:t>
            </a:r>
          </a:p>
          <a:p>
            <a:pPr defTabSz="913765">
              <a:lnSpc>
                <a:spcPct val="150000"/>
              </a:lnSpc>
              <a:buSzPct val="25000"/>
              <a:defRPr/>
            </a:pPr>
            <a:r>
              <a:rPr lang="en-GB" altLang="zh-CN" sz="1000" dirty="0"/>
              <a:t>… …</a:t>
            </a:r>
            <a:endParaRPr lang="zh-CN" altLang="en-US" sz="1000" dirty="0"/>
          </a:p>
        </p:txBody>
      </p:sp>
      <p:sp>
        <p:nvSpPr>
          <p:cNvPr id="7" name="îşḷïdé">
            <a:extLst>
              <a:ext uri="{FF2B5EF4-FFF2-40B4-BE49-F238E27FC236}">
                <a16:creationId xmlns:a16="http://schemas.microsoft.com/office/drawing/2014/main" id="{8ECC3D3C-0C60-49EC-892C-36FF37212FB4}"/>
              </a:ext>
            </a:extLst>
          </p:cNvPr>
          <p:cNvSpPr/>
          <p:nvPr/>
        </p:nvSpPr>
        <p:spPr>
          <a:xfrm>
            <a:off x="5753100" y="2273300"/>
            <a:ext cx="2400300" cy="2400300"/>
          </a:xfrm>
          <a:prstGeom prst="roundRect">
            <a:avLst>
              <a:gd name="adj" fmla="val 4300"/>
            </a:avLst>
          </a:prstGeom>
          <a:blipFill>
            <a:blip r:embed="rId4">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î$1íḋê">
            <a:extLst>
              <a:ext uri="{FF2B5EF4-FFF2-40B4-BE49-F238E27FC236}">
                <a16:creationId xmlns:a16="http://schemas.microsoft.com/office/drawing/2014/main" id="{ECAB6519-35A6-4946-AC0E-D73AC93125AE}"/>
              </a:ext>
            </a:extLst>
          </p:cNvPr>
          <p:cNvSpPr/>
          <p:nvPr/>
        </p:nvSpPr>
        <p:spPr>
          <a:xfrm>
            <a:off x="8788400" y="4897661"/>
            <a:ext cx="444222" cy="444220"/>
          </a:xfrm>
          <a:prstGeom prst="ellipse">
            <a:avLst/>
          </a:prstGeom>
          <a:solidFill>
            <a:schemeClr val="accent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7" name="íŝḷîdè">
            <a:extLst>
              <a:ext uri="{FF2B5EF4-FFF2-40B4-BE49-F238E27FC236}">
                <a16:creationId xmlns:a16="http://schemas.microsoft.com/office/drawing/2014/main" id="{3CA966E8-7564-4624-8968-FDB015B89635}"/>
              </a:ext>
            </a:extLst>
          </p:cNvPr>
          <p:cNvSpPr/>
          <p:nvPr/>
        </p:nvSpPr>
        <p:spPr bwMode="auto">
          <a:xfrm>
            <a:off x="8907731" y="5034204"/>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iśḻíḋè">
            <a:extLst>
              <a:ext uri="{FF2B5EF4-FFF2-40B4-BE49-F238E27FC236}">
                <a16:creationId xmlns:a16="http://schemas.microsoft.com/office/drawing/2014/main" id="{C6BD3BEB-39DB-4056-8441-2FCCC0F3528D}"/>
              </a:ext>
            </a:extLst>
          </p:cNvPr>
          <p:cNvSpPr/>
          <p:nvPr/>
        </p:nvSpPr>
        <p:spPr>
          <a:xfrm>
            <a:off x="5753100" y="4897661"/>
            <a:ext cx="444222" cy="444220"/>
          </a:xfrm>
          <a:prstGeom prst="ellipse">
            <a:avLst/>
          </a:prstGeom>
          <a:solidFill>
            <a:schemeClr val="accent5"/>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14" name="ïṧļiḍé">
            <a:extLst>
              <a:ext uri="{FF2B5EF4-FFF2-40B4-BE49-F238E27FC236}">
                <a16:creationId xmlns:a16="http://schemas.microsoft.com/office/drawing/2014/main" id="{266F097A-9C7B-447B-9E22-6EA676F9E274}"/>
              </a:ext>
            </a:extLst>
          </p:cNvPr>
          <p:cNvSpPr/>
          <p:nvPr/>
        </p:nvSpPr>
        <p:spPr bwMode="auto">
          <a:xfrm>
            <a:off x="5881445" y="5016991"/>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0" name="î$lîḋê">
            <a:extLst>
              <a:ext uri="{FF2B5EF4-FFF2-40B4-BE49-F238E27FC236}">
                <a16:creationId xmlns:a16="http://schemas.microsoft.com/office/drawing/2014/main" id="{8606B659-1481-4A80-ADC4-554DB60F247D}"/>
              </a:ext>
            </a:extLst>
          </p:cNvPr>
          <p:cNvSpPr txBox="1"/>
          <p:nvPr/>
        </p:nvSpPr>
        <p:spPr>
          <a:xfrm>
            <a:off x="6325667" y="4827383"/>
            <a:ext cx="1827734" cy="584775"/>
          </a:xfrm>
          <a:prstGeom prst="rect">
            <a:avLst/>
          </a:prstGeom>
          <a:noFill/>
        </p:spPr>
        <p:txBody>
          <a:bodyPr wrap="square" rtlCol="0">
            <a:spAutoFit/>
          </a:bodyPr>
          <a:lstStyle/>
          <a:p>
            <a:r>
              <a:rPr lang="zh-CN" altLang="en-US" sz="1600" b="1" dirty="0"/>
              <a:t>紧贴公司发展</a:t>
            </a:r>
            <a:endParaRPr lang="en-GB" altLang="zh-CN" sz="1600" b="1" dirty="0"/>
          </a:p>
          <a:p>
            <a:r>
              <a:rPr lang="zh-CN" altLang="en-US" sz="1600" b="1" dirty="0"/>
              <a:t>战略</a:t>
            </a:r>
          </a:p>
        </p:txBody>
      </p:sp>
      <p:sp>
        <p:nvSpPr>
          <p:cNvPr id="11" name="işḷídê">
            <a:extLst>
              <a:ext uri="{FF2B5EF4-FFF2-40B4-BE49-F238E27FC236}">
                <a16:creationId xmlns:a16="http://schemas.microsoft.com/office/drawing/2014/main" id="{61F2BE11-11E0-472E-9945-97BE267DD8E1}"/>
              </a:ext>
            </a:extLst>
          </p:cNvPr>
          <p:cNvSpPr/>
          <p:nvPr/>
        </p:nvSpPr>
        <p:spPr>
          <a:xfrm>
            <a:off x="8788400" y="2273300"/>
            <a:ext cx="2400300" cy="2400300"/>
          </a:xfrm>
          <a:prstGeom prst="roundRect">
            <a:avLst>
              <a:gd name="adj" fmla="val 4300"/>
            </a:avLst>
          </a:prstGeom>
          <a:blipFill>
            <a:blip r:embed="rId5">
              <a:grayscl/>
            </a:blip>
            <a:stretch>
              <a:fillRect l="-25132" r="-24868"/>
            </a:stretch>
          </a:blip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îṩļíḓé">
            <a:extLst>
              <a:ext uri="{FF2B5EF4-FFF2-40B4-BE49-F238E27FC236}">
                <a16:creationId xmlns:a16="http://schemas.microsoft.com/office/drawing/2014/main" id="{E6300CDA-E5FA-4A00-8530-61D94B59F397}"/>
              </a:ext>
            </a:extLst>
          </p:cNvPr>
          <p:cNvSpPr txBox="1"/>
          <p:nvPr/>
        </p:nvSpPr>
        <p:spPr>
          <a:xfrm>
            <a:off x="9360967" y="4827383"/>
            <a:ext cx="1827734" cy="584775"/>
          </a:xfrm>
          <a:prstGeom prst="rect">
            <a:avLst/>
          </a:prstGeom>
          <a:noFill/>
        </p:spPr>
        <p:txBody>
          <a:bodyPr wrap="square" rtlCol="0">
            <a:spAutoFit/>
          </a:bodyPr>
          <a:lstStyle/>
          <a:p>
            <a:r>
              <a:rPr lang="zh-CN" altLang="en-US" sz="1600" b="1" dirty="0"/>
              <a:t>品牌建设与</a:t>
            </a:r>
            <a:endParaRPr lang="en-GB" altLang="zh-CN" sz="1600" b="1" dirty="0"/>
          </a:p>
          <a:p>
            <a:r>
              <a:rPr lang="zh-CN" altLang="en-US" sz="1600" b="1" dirty="0"/>
              <a:t>推广</a:t>
            </a:r>
          </a:p>
        </p:txBody>
      </p:sp>
    </p:spTree>
    <p:custDataLst>
      <p:tags r:id="rId1"/>
    </p:custDataLst>
    <p:extLst>
      <p:ext uri="{BB962C8B-B14F-4D97-AF65-F5344CB8AC3E}">
        <p14:creationId xmlns:p14="http://schemas.microsoft.com/office/powerpoint/2010/main" val="16992682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EMPLATE" val="#565185"/>
</p:tagLst>
</file>

<file path=ppt/tags/tag10.xml><?xml version="1.0" encoding="utf-8"?>
<p:tagLst xmlns:a="http://schemas.openxmlformats.org/drawingml/2006/main" xmlns:r="http://schemas.openxmlformats.org/officeDocument/2006/relationships" xmlns:p="http://schemas.openxmlformats.org/presentationml/2006/main">
  <p:tag name="ISLIDE.DIAGRAM" val="#554131;"/>
  <p:tag name="ISLIDE.ICON" val="#423032;"/>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DIAGRAM" val="#557415;"/>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DIAGRAM" val="#554302;"/>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DIAGRAM" val="#557414;"/>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DIAGRAM" val="#554143;"/>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COPYRIGHT" val="iSlide"/>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PICTURE" val="#VCG41170535316;#VCG41139725497;"/>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DIAGRAM" val="#554130;"/>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557409;"/>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DIAGRAM" val="#554133;"/>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DIAGRAM" val="#554142;"/>
  <p:tag name="ISLIDE.ICON" val="#423032;"/>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DIAGRAM" val="#557402;"/>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heme/theme1.xml><?xml version="1.0" encoding="utf-8"?>
<a:theme xmlns:a="http://schemas.openxmlformats.org/drawingml/2006/main" name="主题1">
  <a:themeElements>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fontScheme name="主题标准">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FADC06E5-F6FD-43B6-A7FC-2E0633EE67FF}" vid="{FAB90306-471B-4F28-9DEE-1D9FBB0A2625}"/>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F84D4D"/>
    </a:accent1>
    <a:accent2>
      <a:srgbClr val="FF6B42"/>
    </a:accent2>
    <a:accent3>
      <a:srgbClr val="5BA3EB"/>
    </a:accent3>
    <a:accent4>
      <a:srgbClr val="06BB9A"/>
    </a:accent4>
    <a:accent5>
      <a:srgbClr val="8E7EF0"/>
    </a:accent5>
    <a:accent6>
      <a:srgbClr val="F4B919"/>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Mu</Template>
  <TotalTime>0</TotalTime>
  <Words>1158</Words>
  <Application>Microsoft Office PowerPoint</Application>
  <PresentationFormat>宽屏</PresentationFormat>
  <Paragraphs>140</Paragraphs>
  <Slides>16</Slides>
  <Notes>16</Notes>
  <HiddenSlides>1</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16</vt:i4>
      </vt:variant>
    </vt:vector>
  </HeadingPairs>
  <TitlesOfParts>
    <vt:vector size="19" baseType="lpstr">
      <vt:lpstr>等线</vt:lpstr>
      <vt:lpstr>Arial</vt:lpstr>
      <vt:lpstr>主题1</vt:lpstr>
      <vt:lpstr>BIDDING RESUME 简约个人竞聘简历</vt:lpstr>
      <vt:lpstr>目录</vt:lpstr>
      <vt:lpstr>工作经历</vt:lpstr>
      <vt:lpstr>工作经历</vt:lpstr>
      <vt:lpstr>项目案例</vt:lpstr>
      <vt:lpstr>项目案例</vt:lpstr>
      <vt:lpstr>项目案例</vt:lpstr>
      <vt:lpstr>岗位认知</vt:lpstr>
      <vt:lpstr>岗位认知</vt:lpstr>
      <vt:lpstr>我的优势</vt:lpstr>
      <vt:lpstr>我的不足</vt:lpstr>
      <vt:lpstr>工作规划</vt:lpstr>
      <vt:lpstr>未来规划</vt:lpstr>
      <vt:lpstr>建设思路</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Mu</dc:creator>
  <cp:lastModifiedBy>Administrator</cp:lastModifiedBy>
  <cp:revision>2</cp:revision>
  <cp:lastPrinted>2021-03-18T16:00:00Z</cp:lastPrinted>
  <dcterms:created xsi:type="dcterms:W3CDTF">2021-03-18T16:00:00Z</dcterms:created>
  <dcterms:modified xsi:type="dcterms:W3CDTF">2022-04-14T06:03:53Z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2d9779e8-5ab5-4d99-96df-04dca4cfe4a1</vt:lpwstr>
  </property>
</Properties>
</file>